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8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9D9D9C"/>
    <a:srgbClr val="1645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1" autoAdjust="0"/>
    <p:restoredTop sz="94655" autoAdjust="0"/>
  </p:normalViewPr>
  <p:slideViewPr>
    <p:cSldViewPr snapToGrid="0">
      <p:cViewPr>
        <p:scale>
          <a:sx n="50" d="100"/>
          <a:sy n="50" d="100"/>
        </p:scale>
        <p:origin x="1398" y="36"/>
      </p:cViewPr>
      <p:guideLst>
        <p:guide orient="horz" pos="11338"/>
        <p:guide pos="79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4AD3E-8F3A-4A59-8964-E3DBACA93CBC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5A33A1-2A45-48EF-AF31-56B90B6CF6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368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1pPr>
    <a:lvl2pPr marL="146875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2pPr>
    <a:lvl3pPr marL="293751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3pPr>
    <a:lvl4pPr marL="440626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4pPr>
    <a:lvl5pPr marL="587502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5pPr>
    <a:lvl6pPr marL="734377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6pPr>
    <a:lvl7pPr marL="881253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7pPr>
    <a:lvl8pPr marL="1028128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8pPr>
    <a:lvl9pPr marL="1175004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26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755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569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516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080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55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458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904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112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283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67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2EF6-3A7B-4094-B1D2-58E3BCADC331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212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97987" y="788276"/>
            <a:ext cx="23004000" cy="3342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186052" y="1872752"/>
            <a:ext cx="7072497" cy="1544214"/>
          </a:xfrm>
          <a:prstGeom prst="rect">
            <a:avLst/>
          </a:prstGeom>
          <a:noFill/>
        </p:spPr>
        <p:txBody>
          <a:bodyPr wrap="square" lIns="216000" tIns="216000" rIns="216000" bIns="216000" rtlCol="0" anchor="ctr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sz="2400" baseline="30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International Ergonomics Conference </a:t>
            </a:r>
            <a:endParaRPr lang="hr-H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ERGONOMICS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October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202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Dubrovnik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Croatia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3906501" y="1351021"/>
            <a:ext cx="9438392" cy="2282878"/>
          </a:xfrm>
          <a:prstGeom prst="rect">
            <a:avLst/>
          </a:prstGeom>
          <a:noFill/>
        </p:spPr>
        <p:txBody>
          <a:bodyPr wrap="square" lIns="216000" tIns="216000" rIns="216000" bIns="216000" rtlCol="0" anchor="ctr">
            <a:spAutoFit/>
          </a:bodyPr>
          <a:lstStyle/>
          <a:p>
            <a:pPr algn="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Endorsed by:</a:t>
            </a:r>
          </a:p>
          <a:p>
            <a:pPr algn="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International Ergonomics Association (IEA)</a:t>
            </a:r>
          </a:p>
          <a:p>
            <a:pPr algn="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Federation of the European Ergonomics Societies (FEES)</a:t>
            </a:r>
          </a:p>
          <a:p>
            <a:pPr algn="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Centre for Registration of European Ergonomists (CREE)</a:t>
            </a:r>
          </a:p>
          <a:p>
            <a:pPr algn="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Acoustical Society of Croatia (ASC)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097987" y="32975549"/>
            <a:ext cx="23004000" cy="19761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467905" y="33060920"/>
            <a:ext cx="22173145" cy="1913546"/>
          </a:xfrm>
          <a:prstGeom prst="rect">
            <a:avLst/>
          </a:prstGeom>
          <a:noFill/>
        </p:spPr>
        <p:txBody>
          <a:bodyPr wrap="square" lIns="216000" tIns="216000" rIns="216000" bIns="216000" rtlCol="0" anchor="ctr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Organizer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hr-H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Croatian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Ergonomics Society</a:t>
            </a:r>
            <a:endParaRPr lang="en-US" sz="2400" dirty="0"/>
          </a:p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Co-organizers:</a:t>
            </a:r>
            <a:r>
              <a:rPr lang="hr-H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University of Zagreb Faculty of Transport and Traffic Sciences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University of Zagreb Faculty of Mechanical Engineering and Naval Architecture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					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University of Zagreb Faculty of Graphic Arts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University of Zagreb Faculty of Textile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Technology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University </a:t>
            </a:r>
            <a:r>
              <a:rPr lang="hr-H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Zagreb </a:t>
            </a:r>
            <a:r>
              <a:rPr lang="hr-HR" sz="2400" dirty="0" err="1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hr-H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aculty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Forestry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						Wood Technology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513415" y="4778839"/>
            <a:ext cx="22173145" cy="1975102"/>
          </a:xfrm>
          <a:prstGeom prst="rect">
            <a:avLst/>
          </a:prstGeom>
          <a:noFill/>
        </p:spPr>
        <p:txBody>
          <a:bodyPr wrap="square" lIns="216000" tIns="216000" rIns="216000" bIns="216000" rtlCol="0" anchor="ctr">
            <a:spAutoFit/>
          </a:bodyPr>
          <a:lstStyle/>
          <a:p>
            <a:pPr algn="ctr"/>
            <a:r>
              <a:rPr lang="hr-HR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TITLE OF THE PAPER </a:t>
            </a:r>
            <a:r>
              <a:rPr lang="hr-HR" sz="5000" b="1" dirty="0">
                <a:latin typeface="Arial" panose="020B0604020202020204" pitchFamily="34" charset="0"/>
                <a:cs typeface="Arial" panose="020B0604020202020204" pitchFamily="34" charset="0"/>
              </a:rPr>
              <a:t>TITLE OF THE </a:t>
            </a:r>
            <a:r>
              <a:rPr lang="hr-HR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PAPER </a:t>
            </a:r>
            <a:r>
              <a:rPr lang="hr-HR" sz="5000" b="1" dirty="0">
                <a:latin typeface="Arial" panose="020B0604020202020204" pitchFamily="34" charset="0"/>
                <a:cs typeface="Arial" panose="020B0604020202020204" pitchFamily="34" charset="0"/>
              </a:rPr>
              <a:t>TITLE OF THE PAPER TITLE OF THE PAPER </a:t>
            </a:r>
            <a:r>
              <a:rPr lang="hr-HR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5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50pt, </a:t>
            </a:r>
            <a:r>
              <a:rPr lang="hr-HR" sz="5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5000" dirty="0"/>
          </a:p>
        </p:txBody>
      </p:sp>
      <p:sp>
        <p:nvSpPr>
          <p:cNvPr id="12" name="TextBox 11"/>
          <p:cNvSpPr txBox="1"/>
          <p:nvPr/>
        </p:nvSpPr>
        <p:spPr>
          <a:xfrm>
            <a:off x="1513415" y="6399999"/>
            <a:ext cx="22173145" cy="1451881"/>
          </a:xfrm>
          <a:prstGeom prst="rect">
            <a:avLst/>
          </a:prstGeom>
          <a:noFill/>
        </p:spPr>
        <p:txBody>
          <a:bodyPr wrap="square" lIns="216000" tIns="216000" rIns="216000" bIns="216000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r-HR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hr-H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Surname</a:t>
            </a:r>
            <a:r>
              <a:rPr lang="hr-HR" sz="22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hr-H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Surname</a:t>
            </a:r>
            <a:r>
              <a:rPr lang="hr-HR" sz="2200" b="1" baseline="30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r-HR" sz="22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22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2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22pt, </a:t>
            </a:r>
            <a:r>
              <a:rPr lang="hr-HR" sz="22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sz="2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hr-HR" sz="2200" b="1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r-HR" sz="22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Affiliation/</a:t>
            </a:r>
            <a:r>
              <a:rPr lang="hr-HR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  <a:r>
              <a:rPr lang="hr-H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City, </a:t>
            </a:r>
            <a:r>
              <a:rPr lang="hr-HR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Country</a:t>
            </a:r>
            <a:r>
              <a:rPr lang="hr-H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hr-HR" sz="22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r-H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Affiliation/</a:t>
            </a:r>
            <a:r>
              <a:rPr lang="hr-HR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  <a:r>
              <a:rPr lang="hr-HR" sz="2200" b="1" dirty="0">
                <a:latin typeface="Arial" panose="020B0604020202020204" pitchFamily="34" charset="0"/>
                <a:cs typeface="Arial" panose="020B0604020202020204" pitchFamily="34" charset="0"/>
              </a:rPr>
              <a:t>, City, </a:t>
            </a:r>
            <a:r>
              <a:rPr lang="hr-HR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Country</a:t>
            </a:r>
            <a:r>
              <a:rPr lang="hr-H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22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2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22pt, </a:t>
            </a:r>
            <a:r>
              <a:rPr lang="hr-HR" sz="22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sz="2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hr-H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200" b="1" baseline="30000" dirty="0"/>
          </a:p>
        </p:txBody>
      </p:sp>
      <p:sp>
        <p:nvSpPr>
          <p:cNvPr id="3" name="TextBox 2"/>
          <p:cNvSpPr txBox="1"/>
          <p:nvPr/>
        </p:nvSpPr>
        <p:spPr>
          <a:xfrm>
            <a:off x="1097987" y="8639503"/>
            <a:ext cx="11136054" cy="1728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Introductio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n (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35pt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hr-H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22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22pt)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ipsum dolor sit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cursus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vitae convallis lacus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non.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ex vitae mi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lorem,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ac.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magna,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pharetra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lacus et,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vitae,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ligula.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quam.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porta,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ante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lacinia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pharetra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lorem ac ipsum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fames ac ante ipsum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netus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fames ac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ante lorem, a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id.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et. Nunc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maximus, ac semper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 quam 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 id quam.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ac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gravida et.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pharetra dictum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lacinia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gravida, convallis ante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gravida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ipsum,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ipsum.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ligula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endParaRPr lang="hr-H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, 35pt, 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22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, 22pt)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Etiam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lacus,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pharetra.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tempus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lacus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nisi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ligula,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libero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ligula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cursus vitae ac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lacinia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porta.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 lacus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vitae lorem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ante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libero.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ante.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tempus. Integer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fermentum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convallis.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ligula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Maecenas a dui magna.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lorem.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Maecenas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 id mi.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cursus.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Etiam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lacus,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hr-H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cursus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vitae convallis lacus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hr-H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cursus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vitae convallis lacus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ex vitae mi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lorem,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888019" y="8639503"/>
            <a:ext cx="11136054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, 35pt, 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22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, 22pt)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cursus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vitae convallis lacus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ex vitae mi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lorem,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magna,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pharetra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 et,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ligula.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quam.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porta,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ante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lacinia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pharetra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lorem ac ipsum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fames ac ante ipsum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Etiam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lacus,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hr-H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888019" y="20709913"/>
            <a:ext cx="11136054" cy="12003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Discussion/Conclusion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, 35pt, 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22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, 22pt)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cursus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vitae convallis lacus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ex vitae mi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lorem,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magna,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hr-H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ipsum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hr-H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ipsum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pharetra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 et,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ligula.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Maecenas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 id mi.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cursus.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Etiam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lacus,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pharetra</a:t>
            </a: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quam.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porta,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ante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lacinia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pharetra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lorem ac ipsum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fames ac ante ipsum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pharetra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 et,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ligula.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, 35pt, 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[1] </a:t>
            </a: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22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, 22pt)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S. Peterson and J. Johnson, "Recent Developments in AI for Healthcare," Journal of Biomedical Engineering, vol. 45, no. 2, pp.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123-130</a:t>
            </a:r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[2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] A. Davis, "Wireless Networks in Industrial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IoT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," Internet of Things Journal, vol. 12, no. 3, pp.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221-230</a:t>
            </a:r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[3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] M. Smith, "Algorithms for Climate Prediction," Neural Networks and Learning Systems, vol. 18, no. 5, pp.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345-35</a:t>
            </a:r>
            <a:r>
              <a:rPr lang="hr-H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[4] L. Evans and G. Brown, "Energy-Efficient Routing in Mobile Networks," Communications Letters, vol. 30, no. 4, pp.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78-82</a:t>
            </a:r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[5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] T. Roberts, Introduction to Signal Processing, 2nd ed., New York, NY: Springer,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13415" y="32162528"/>
            <a:ext cx="11136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Figure 1.(</a:t>
            </a:r>
            <a:r>
              <a:rPr lang="hr-HR" b="1" i="1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, 18pt, </a:t>
            </a:r>
            <a:r>
              <a:rPr lang="hr-H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Italic</a:t>
            </a:r>
            <a:r>
              <a:rPr lang="hr-H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Lorem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ipsum dolor sit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hr-HR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i="1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i="1" dirty="0" smtClean="0">
                <a:latin typeface="Arial" panose="020B0604020202020204" pitchFamily="34" charset="0"/>
                <a:cs typeface="Arial" panose="020B0604020202020204" pitchFamily="34" charset="0"/>
              </a:rPr>
              <a:t>18pt, </a:t>
            </a:r>
            <a:r>
              <a:rPr lang="hr-HR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Italic</a:t>
            </a:r>
            <a:r>
              <a:rPr lang="hr-HR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hr-H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888019" y="19845958"/>
            <a:ext cx="11136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hr-H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2. (</a:t>
            </a:r>
            <a:r>
              <a:rPr lang="hr-H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, 18pt, </a:t>
            </a:r>
            <a:r>
              <a:rPr lang="hr-HR" b="1" i="1" dirty="0" err="1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b="1" i="1" dirty="0" err="1">
                <a:latin typeface="Arial" panose="020B0604020202020204" pitchFamily="34" charset="0"/>
                <a:cs typeface="Arial" panose="020B0604020202020204" pitchFamily="34" charset="0"/>
              </a:rPr>
              <a:t>Italic</a:t>
            </a:r>
            <a:r>
              <a:rPr lang="hr-H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hr-HR" i="1" dirty="0" smtClean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hr-HR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, 18pt, </a:t>
            </a:r>
            <a:r>
              <a:rPr lang="hr-HR" i="1" dirty="0" err="1">
                <a:latin typeface="Arial" panose="020B0604020202020204" pitchFamily="34" charset="0"/>
                <a:cs typeface="Arial" panose="020B0604020202020204" pitchFamily="34" charset="0"/>
              </a:rPr>
              <a:t>Italic</a:t>
            </a:r>
            <a:r>
              <a:rPr lang="hr-HR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058" y="25722138"/>
            <a:ext cx="8439912" cy="60198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6494" y="15013836"/>
            <a:ext cx="10058398" cy="46474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153" y="1243858"/>
            <a:ext cx="2497204" cy="2497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0070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Tema sustav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sustava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sustav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854</TotalTime>
  <Words>1612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sustava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Sandro Tokić</dc:creator>
  <cp:lastModifiedBy>Emilija Zdraveva</cp:lastModifiedBy>
  <cp:revision>36</cp:revision>
  <dcterms:created xsi:type="dcterms:W3CDTF">2022-11-22T14:07:22Z</dcterms:created>
  <dcterms:modified xsi:type="dcterms:W3CDTF">2026-02-23T13:34:47Z</dcterms:modified>
</cp:coreProperties>
</file>