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"/>
  </p:notesMasterIdLst>
  <p:sldIdLst>
    <p:sldId id="256" r:id="rId2"/>
  </p:sldIdLst>
  <p:sldSz cx="25199975" cy="35999738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1338" userDrawn="1">
          <p15:clr>
            <a:srgbClr val="A4A3A4"/>
          </p15:clr>
        </p15:guide>
        <p15:guide id="2" pos="7937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CC"/>
    <a:srgbClr val="9D9D9C"/>
    <a:srgbClr val="16457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 horzBarState="maximized">
    <p:restoredLeft sz="15591" autoAdjust="0"/>
    <p:restoredTop sz="94655" autoAdjust="0"/>
  </p:normalViewPr>
  <p:slideViewPr>
    <p:cSldViewPr snapToGrid="0">
      <p:cViewPr>
        <p:scale>
          <a:sx n="70" d="100"/>
          <a:sy n="70" d="100"/>
        </p:scale>
        <p:origin x="-174" y="48"/>
      </p:cViewPr>
      <p:guideLst>
        <p:guide orient="horz" pos="11338"/>
        <p:guide pos="7937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zaglavlj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Rezervirano mjesto datum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794AD3E-8F3A-4A59-8964-E3DBACA93CBC}" type="datetimeFigureOut">
              <a:rPr lang="en-GB" smtClean="0"/>
              <a:t>01/09/2026</a:t>
            </a:fld>
            <a:endParaRPr lang="en-GB"/>
          </a:p>
        </p:txBody>
      </p:sp>
      <p:sp>
        <p:nvSpPr>
          <p:cNvPr id="4" name="Rezervirano mjesto slike slajda 3"/>
          <p:cNvSpPr>
            <a:spLocks noGrp="1" noRot="1" noChangeAspect="1"/>
          </p:cNvSpPr>
          <p:nvPr>
            <p:ph type="sldImg" idx="2"/>
          </p:nvPr>
        </p:nvSpPr>
        <p:spPr>
          <a:xfrm>
            <a:off x="2349500" y="1143000"/>
            <a:ext cx="21590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Rezervirano mjesto bilježaka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  <a:endParaRPr lang="en-GB"/>
          </a:p>
        </p:txBody>
      </p:sp>
      <p:sp>
        <p:nvSpPr>
          <p:cNvPr id="6" name="Rezervirano mjesto podnožj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Rezervirano mjesto broja slajd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A5A33A1-2A45-48EF-AF31-56B90B6CF63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353681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2937510" rtl="0" eaLnBrk="1" latinLnBrk="0" hangingPunct="1">
      <a:defRPr sz="3855" kern="1200">
        <a:solidFill>
          <a:schemeClr val="tx1"/>
        </a:solidFill>
        <a:latin typeface="+mn-lt"/>
        <a:ea typeface="+mn-ea"/>
        <a:cs typeface="+mn-cs"/>
      </a:defRPr>
    </a:lvl1pPr>
    <a:lvl2pPr marL="1468755" algn="l" defTabSz="2937510" rtl="0" eaLnBrk="1" latinLnBrk="0" hangingPunct="1">
      <a:defRPr sz="3855" kern="1200">
        <a:solidFill>
          <a:schemeClr val="tx1"/>
        </a:solidFill>
        <a:latin typeface="+mn-lt"/>
        <a:ea typeface="+mn-ea"/>
        <a:cs typeface="+mn-cs"/>
      </a:defRPr>
    </a:lvl2pPr>
    <a:lvl3pPr marL="2937510" algn="l" defTabSz="2937510" rtl="0" eaLnBrk="1" latinLnBrk="0" hangingPunct="1">
      <a:defRPr sz="3855" kern="1200">
        <a:solidFill>
          <a:schemeClr val="tx1"/>
        </a:solidFill>
        <a:latin typeface="+mn-lt"/>
        <a:ea typeface="+mn-ea"/>
        <a:cs typeface="+mn-cs"/>
      </a:defRPr>
    </a:lvl3pPr>
    <a:lvl4pPr marL="4406265" algn="l" defTabSz="2937510" rtl="0" eaLnBrk="1" latinLnBrk="0" hangingPunct="1">
      <a:defRPr sz="3855" kern="1200">
        <a:solidFill>
          <a:schemeClr val="tx1"/>
        </a:solidFill>
        <a:latin typeface="+mn-lt"/>
        <a:ea typeface="+mn-ea"/>
        <a:cs typeface="+mn-cs"/>
      </a:defRPr>
    </a:lvl4pPr>
    <a:lvl5pPr marL="5875020" algn="l" defTabSz="2937510" rtl="0" eaLnBrk="1" latinLnBrk="0" hangingPunct="1">
      <a:defRPr sz="3855" kern="1200">
        <a:solidFill>
          <a:schemeClr val="tx1"/>
        </a:solidFill>
        <a:latin typeface="+mn-lt"/>
        <a:ea typeface="+mn-ea"/>
        <a:cs typeface="+mn-cs"/>
      </a:defRPr>
    </a:lvl5pPr>
    <a:lvl6pPr marL="7343775" algn="l" defTabSz="2937510" rtl="0" eaLnBrk="1" latinLnBrk="0" hangingPunct="1">
      <a:defRPr sz="3855" kern="1200">
        <a:solidFill>
          <a:schemeClr val="tx1"/>
        </a:solidFill>
        <a:latin typeface="+mn-lt"/>
        <a:ea typeface="+mn-ea"/>
        <a:cs typeface="+mn-cs"/>
      </a:defRPr>
    </a:lvl6pPr>
    <a:lvl7pPr marL="8812530" algn="l" defTabSz="2937510" rtl="0" eaLnBrk="1" latinLnBrk="0" hangingPunct="1">
      <a:defRPr sz="3855" kern="1200">
        <a:solidFill>
          <a:schemeClr val="tx1"/>
        </a:solidFill>
        <a:latin typeface="+mn-lt"/>
        <a:ea typeface="+mn-ea"/>
        <a:cs typeface="+mn-cs"/>
      </a:defRPr>
    </a:lvl7pPr>
    <a:lvl8pPr marL="10281285" algn="l" defTabSz="2937510" rtl="0" eaLnBrk="1" latinLnBrk="0" hangingPunct="1">
      <a:defRPr sz="3855" kern="1200">
        <a:solidFill>
          <a:schemeClr val="tx1"/>
        </a:solidFill>
        <a:latin typeface="+mn-lt"/>
        <a:ea typeface="+mn-ea"/>
        <a:cs typeface="+mn-cs"/>
      </a:defRPr>
    </a:lvl8pPr>
    <a:lvl9pPr marL="11750040" algn="l" defTabSz="2937510" rtl="0" eaLnBrk="1" latinLnBrk="0" hangingPunct="1">
      <a:defRPr sz="3855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slovni slaj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89998" y="5891626"/>
            <a:ext cx="21419979" cy="12533242"/>
          </a:xfrm>
        </p:spPr>
        <p:txBody>
          <a:bodyPr anchor="b"/>
          <a:lstStyle>
            <a:lvl1pPr algn="ctr">
              <a:defRPr sz="16535"/>
            </a:lvl1pPr>
          </a:lstStyle>
          <a:p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149997" y="18908198"/>
            <a:ext cx="18899981" cy="8691601"/>
          </a:xfrm>
        </p:spPr>
        <p:txBody>
          <a:bodyPr/>
          <a:lstStyle>
            <a:lvl1pPr marL="0" indent="0" algn="ctr">
              <a:buNone/>
              <a:defRPr sz="6614"/>
            </a:lvl1pPr>
            <a:lvl2pPr marL="1259997" indent="0" algn="ctr">
              <a:buNone/>
              <a:defRPr sz="5512"/>
            </a:lvl2pPr>
            <a:lvl3pPr marL="2519995" indent="0" algn="ctr">
              <a:buNone/>
              <a:defRPr sz="4961"/>
            </a:lvl3pPr>
            <a:lvl4pPr marL="3779992" indent="0" algn="ctr">
              <a:buNone/>
              <a:defRPr sz="4409"/>
            </a:lvl4pPr>
            <a:lvl5pPr marL="5039990" indent="0" algn="ctr">
              <a:buNone/>
              <a:defRPr sz="4409"/>
            </a:lvl5pPr>
            <a:lvl6pPr marL="6299987" indent="0" algn="ctr">
              <a:buNone/>
              <a:defRPr sz="4409"/>
            </a:lvl6pPr>
            <a:lvl7pPr marL="7559985" indent="0" algn="ctr">
              <a:buNone/>
              <a:defRPr sz="4409"/>
            </a:lvl7pPr>
            <a:lvl8pPr marL="8819982" indent="0" algn="ctr">
              <a:buNone/>
              <a:defRPr sz="4409"/>
            </a:lvl8pPr>
            <a:lvl9pPr marL="10079980" indent="0" algn="ctr">
              <a:buNone/>
              <a:defRPr sz="4409"/>
            </a:lvl9pPr>
          </a:lstStyle>
          <a:p>
            <a:r>
              <a:rPr lang="hr-HR"/>
              <a:t>Kliknite da biste uredili stil podnaslova matrice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62EF6-3A7B-4094-B1D2-58E3BCADC331}" type="datetimeFigureOut">
              <a:rPr lang="en-GB" smtClean="0"/>
              <a:t>01/09/2026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A81F68-C98E-44BF-BE94-92B0BA24789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42263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 okomit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62EF6-3A7B-4094-B1D2-58E3BCADC331}" type="datetimeFigureOut">
              <a:rPr lang="en-GB" smtClean="0"/>
              <a:t>01/09/2026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A81F68-C98E-44BF-BE94-92B0BA24789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607556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Okomiti naslov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8033733" y="1916653"/>
            <a:ext cx="5433745" cy="30508114"/>
          </a:xfrm>
        </p:spPr>
        <p:txBody>
          <a:bodyPr vert="eaVert"/>
          <a:lstStyle/>
          <a:p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732500" y="1916653"/>
            <a:ext cx="15986234" cy="30508114"/>
          </a:xfrm>
        </p:spPr>
        <p:txBody>
          <a:bodyPr vert="eaVert"/>
          <a:lstStyle/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62EF6-3A7B-4094-B1D2-58E3BCADC331}" type="datetimeFigureOut">
              <a:rPr lang="en-GB" smtClean="0"/>
              <a:t>01/09/2026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A81F68-C98E-44BF-BE94-92B0BA24789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635698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 sadržaj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62EF6-3A7B-4094-B1D2-58E3BCADC331}" type="datetimeFigureOut">
              <a:rPr lang="en-GB" smtClean="0"/>
              <a:t>01/09/2026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A81F68-C98E-44BF-BE94-92B0BA24789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545160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aglavlje sekcij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19375" y="8974945"/>
            <a:ext cx="21734978" cy="14974888"/>
          </a:xfrm>
        </p:spPr>
        <p:txBody>
          <a:bodyPr anchor="b"/>
          <a:lstStyle>
            <a:lvl1pPr>
              <a:defRPr sz="16535"/>
            </a:lvl1pPr>
          </a:lstStyle>
          <a:p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19375" y="24091502"/>
            <a:ext cx="21734978" cy="7874940"/>
          </a:xfrm>
        </p:spPr>
        <p:txBody>
          <a:bodyPr/>
          <a:lstStyle>
            <a:lvl1pPr marL="0" indent="0">
              <a:buNone/>
              <a:defRPr sz="6614">
                <a:solidFill>
                  <a:schemeClr val="tx1"/>
                </a:solidFill>
              </a:defRPr>
            </a:lvl1pPr>
            <a:lvl2pPr marL="1259997" indent="0">
              <a:buNone/>
              <a:defRPr sz="5512">
                <a:solidFill>
                  <a:schemeClr val="tx1">
                    <a:tint val="75000"/>
                  </a:schemeClr>
                </a:solidFill>
              </a:defRPr>
            </a:lvl2pPr>
            <a:lvl3pPr marL="2519995" indent="0">
              <a:buNone/>
              <a:defRPr sz="4961">
                <a:solidFill>
                  <a:schemeClr val="tx1">
                    <a:tint val="75000"/>
                  </a:schemeClr>
                </a:solidFill>
              </a:defRPr>
            </a:lvl3pPr>
            <a:lvl4pPr marL="3779992" indent="0">
              <a:buNone/>
              <a:defRPr sz="4409">
                <a:solidFill>
                  <a:schemeClr val="tx1">
                    <a:tint val="75000"/>
                  </a:schemeClr>
                </a:solidFill>
              </a:defRPr>
            </a:lvl4pPr>
            <a:lvl5pPr marL="5039990" indent="0">
              <a:buNone/>
              <a:defRPr sz="4409">
                <a:solidFill>
                  <a:schemeClr val="tx1">
                    <a:tint val="75000"/>
                  </a:schemeClr>
                </a:solidFill>
              </a:defRPr>
            </a:lvl5pPr>
            <a:lvl6pPr marL="6299987" indent="0">
              <a:buNone/>
              <a:defRPr sz="4409">
                <a:solidFill>
                  <a:schemeClr val="tx1">
                    <a:tint val="75000"/>
                  </a:schemeClr>
                </a:solidFill>
              </a:defRPr>
            </a:lvl6pPr>
            <a:lvl7pPr marL="7559985" indent="0">
              <a:buNone/>
              <a:defRPr sz="4409">
                <a:solidFill>
                  <a:schemeClr val="tx1">
                    <a:tint val="75000"/>
                  </a:schemeClr>
                </a:solidFill>
              </a:defRPr>
            </a:lvl7pPr>
            <a:lvl8pPr marL="8819982" indent="0">
              <a:buNone/>
              <a:defRPr sz="4409">
                <a:solidFill>
                  <a:schemeClr val="tx1">
                    <a:tint val="75000"/>
                  </a:schemeClr>
                </a:solidFill>
              </a:defRPr>
            </a:lvl8pPr>
            <a:lvl9pPr marL="10079980" indent="0">
              <a:buNone/>
              <a:defRPr sz="4409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62EF6-3A7B-4094-B1D2-58E3BCADC331}" type="datetimeFigureOut">
              <a:rPr lang="en-GB" smtClean="0"/>
              <a:t>01/09/2026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A81F68-C98E-44BF-BE94-92B0BA24789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640809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sadržaj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732498" y="9583264"/>
            <a:ext cx="10709989" cy="22841503"/>
          </a:xfrm>
        </p:spPr>
        <p:txBody>
          <a:bodyPr/>
          <a:lstStyle/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757488" y="9583264"/>
            <a:ext cx="10709989" cy="22841503"/>
          </a:xfrm>
        </p:spPr>
        <p:txBody>
          <a:bodyPr/>
          <a:lstStyle/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62EF6-3A7B-4094-B1D2-58E3BCADC331}" type="datetimeFigureOut">
              <a:rPr lang="en-GB" smtClean="0"/>
              <a:t>01/09/2026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A81F68-C98E-44BF-BE94-92B0BA24789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885541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Usporedb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35781" y="1916661"/>
            <a:ext cx="21734978" cy="6958285"/>
          </a:xfrm>
        </p:spPr>
        <p:txBody>
          <a:bodyPr/>
          <a:lstStyle/>
          <a:p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35783" y="8824938"/>
            <a:ext cx="10660769" cy="4324966"/>
          </a:xfrm>
        </p:spPr>
        <p:txBody>
          <a:bodyPr anchor="b"/>
          <a:lstStyle>
            <a:lvl1pPr marL="0" indent="0">
              <a:buNone/>
              <a:defRPr sz="6614" b="1"/>
            </a:lvl1pPr>
            <a:lvl2pPr marL="1259997" indent="0">
              <a:buNone/>
              <a:defRPr sz="5512" b="1"/>
            </a:lvl2pPr>
            <a:lvl3pPr marL="2519995" indent="0">
              <a:buNone/>
              <a:defRPr sz="4961" b="1"/>
            </a:lvl3pPr>
            <a:lvl4pPr marL="3779992" indent="0">
              <a:buNone/>
              <a:defRPr sz="4409" b="1"/>
            </a:lvl4pPr>
            <a:lvl5pPr marL="5039990" indent="0">
              <a:buNone/>
              <a:defRPr sz="4409" b="1"/>
            </a:lvl5pPr>
            <a:lvl6pPr marL="6299987" indent="0">
              <a:buNone/>
              <a:defRPr sz="4409" b="1"/>
            </a:lvl6pPr>
            <a:lvl7pPr marL="7559985" indent="0">
              <a:buNone/>
              <a:defRPr sz="4409" b="1"/>
            </a:lvl7pPr>
            <a:lvl8pPr marL="8819982" indent="0">
              <a:buNone/>
              <a:defRPr sz="4409" b="1"/>
            </a:lvl8pPr>
            <a:lvl9pPr marL="10079980" indent="0">
              <a:buNone/>
              <a:defRPr sz="4409" b="1"/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735783" y="13149904"/>
            <a:ext cx="10660769" cy="19341529"/>
          </a:xfrm>
        </p:spPr>
        <p:txBody>
          <a:bodyPr/>
          <a:lstStyle/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2757489" y="8824938"/>
            <a:ext cx="10713272" cy="4324966"/>
          </a:xfrm>
        </p:spPr>
        <p:txBody>
          <a:bodyPr anchor="b"/>
          <a:lstStyle>
            <a:lvl1pPr marL="0" indent="0">
              <a:buNone/>
              <a:defRPr sz="6614" b="1"/>
            </a:lvl1pPr>
            <a:lvl2pPr marL="1259997" indent="0">
              <a:buNone/>
              <a:defRPr sz="5512" b="1"/>
            </a:lvl2pPr>
            <a:lvl3pPr marL="2519995" indent="0">
              <a:buNone/>
              <a:defRPr sz="4961" b="1"/>
            </a:lvl3pPr>
            <a:lvl4pPr marL="3779992" indent="0">
              <a:buNone/>
              <a:defRPr sz="4409" b="1"/>
            </a:lvl4pPr>
            <a:lvl5pPr marL="5039990" indent="0">
              <a:buNone/>
              <a:defRPr sz="4409" b="1"/>
            </a:lvl5pPr>
            <a:lvl6pPr marL="6299987" indent="0">
              <a:buNone/>
              <a:defRPr sz="4409" b="1"/>
            </a:lvl6pPr>
            <a:lvl7pPr marL="7559985" indent="0">
              <a:buNone/>
              <a:defRPr sz="4409" b="1"/>
            </a:lvl7pPr>
            <a:lvl8pPr marL="8819982" indent="0">
              <a:buNone/>
              <a:defRPr sz="4409" b="1"/>
            </a:lvl8pPr>
            <a:lvl9pPr marL="10079980" indent="0">
              <a:buNone/>
              <a:defRPr sz="4409" b="1"/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2757489" y="13149904"/>
            <a:ext cx="10713272" cy="19341529"/>
          </a:xfrm>
        </p:spPr>
        <p:txBody>
          <a:bodyPr/>
          <a:lstStyle/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62EF6-3A7B-4094-B1D2-58E3BCADC331}" type="datetimeFigureOut">
              <a:rPr lang="en-GB" smtClean="0"/>
              <a:t>01/09/2026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A81F68-C98E-44BF-BE94-92B0BA24789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804589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62EF6-3A7B-4094-B1D2-58E3BCADC331}" type="datetimeFigureOut">
              <a:rPr lang="en-GB" smtClean="0"/>
              <a:t>01/09/2026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A81F68-C98E-44BF-BE94-92B0BA24789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499041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n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62EF6-3A7B-4094-B1D2-58E3BCADC331}" type="datetimeFigureOut">
              <a:rPr lang="en-GB" smtClean="0"/>
              <a:t>01/09/2026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A81F68-C98E-44BF-BE94-92B0BA24789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811121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Sadržaj s 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35780" y="2399982"/>
            <a:ext cx="8127648" cy="8399939"/>
          </a:xfrm>
        </p:spPr>
        <p:txBody>
          <a:bodyPr anchor="b"/>
          <a:lstStyle>
            <a:lvl1pPr>
              <a:defRPr sz="8819"/>
            </a:lvl1pPr>
          </a:lstStyle>
          <a:p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713272" y="5183304"/>
            <a:ext cx="12757487" cy="25583147"/>
          </a:xfrm>
        </p:spPr>
        <p:txBody>
          <a:bodyPr/>
          <a:lstStyle>
            <a:lvl1pPr>
              <a:defRPr sz="8819"/>
            </a:lvl1pPr>
            <a:lvl2pPr>
              <a:defRPr sz="7717"/>
            </a:lvl2pPr>
            <a:lvl3pPr>
              <a:defRPr sz="6614"/>
            </a:lvl3pPr>
            <a:lvl4pPr>
              <a:defRPr sz="5512"/>
            </a:lvl4pPr>
            <a:lvl5pPr>
              <a:defRPr sz="5512"/>
            </a:lvl5pPr>
            <a:lvl6pPr>
              <a:defRPr sz="5512"/>
            </a:lvl6pPr>
            <a:lvl7pPr>
              <a:defRPr sz="5512"/>
            </a:lvl7pPr>
            <a:lvl8pPr>
              <a:defRPr sz="5512"/>
            </a:lvl8pPr>
            <a:lvl9pPr>
              <a:defRPr sz="5512"/>
            </a:lvl9pPr>
          </a:lstStyle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35780" y="10799922"/>
            <a:ext cx="8127648" cy="20008190"/>
          </a:xfrm>
        </p:spPr>
        <p:txBody>
          <a:bodyPr/>
          <a:lstStyle>
            <a:lvl1pPr marL="0" indent="0">
              <a:buNone/>
              <a:defRPr sz="4409"/>
            </a:lvl1pPr>
            <a:lvl2pPr marL="1259997" indent="0">
              <a:buNone/>
              <a:defRPr sz="3858"/>
            </a:lvl2pPr>
            <a:lvl3pPr marL="2519995" indent="0">
              <a:buNone/>
              <a:defRPr sz="3307"/>
            </a:lvl3pPr>
            <a:lvl4pPr marL="3779992" indent="0">
              <a:buNone/>
              <a:defRPr sz="2756"/>
            </a:lvl4pPr>
            <a:lvl5pPr marL="5039990" indent="0">
              <a:buNone/>
              <a:defRPr sz="2756"/>
            </a:lvl5pPr>
            <a:lvl6pPr marL="6299987" indent="0">
              <a:buNone/>
              <a:defRPr sz="2756"/>
            </a:lvl6pPr>
            <a:lvl7pPr marL="7559985" indent="0">
              <a:buNone/>
              <a:defRPr sz="2756"/>
            </a:lvl7pPr>
            <a:lvl8pPr marL="8819982" indent="0">
              <a:buNone/>
              <a:defRPr sz="2756"/>
            </a:lvl8pPr>
            <a:lvl9pPr marL="10079980" indent="0">
              <a:buNone/>
              <a:defRPr sz="2756"/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62EF6-3A7B-4094-B1D2-58E3BCADC331}" type="datetimeFigureOut">
              <a:rPr lang="en-GB" smtClean="0"/>
              <a:t>01/09/2026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A81F68-C98E-44BF-BE94-92B0BA24789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832832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Slika s 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35780" y="2399982"/>
            <a:ext cx="8127648" cy="8399939"/>
          </a:xfrm>
        </p:spPr>
        <p:txBody>
          <a:bodyPr anchor="b"/>
          <a:lstStyle>
            <a:lvl1pPr>
              <a:defRPr sz="8819"/>
            </a:lvl1pPr>
          </a:lstStyle>
          <a:p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713272" y="5183304"/>
            <a:ext cx="12757487" cy="25583147"/>
          </a:xfrm>
        </p:spPr>
        <p:txBody>
          <a:bodyPr anchor="t"/>
          <a:lstStyle>
            <a:lvl1pPr marL="0" indent="0">
              <a:buNone/>
              <a:defRPr sz="8819"/>
            </a:lvl1pPr>
            <a:lvl2pPr marL="1259997" indent="0">
              <a:buNone/>
              <a:defRPr sz="7717"/>
            </a:lvl2pPr>
            <a:lvl3pPr marL="2519995" indent="0">
              <a:buNone/>
              <a:defRPr sz="6614"/>
            </a:lvl3pPr>
            <a:lvl4pPr marL="3779992" indent="0">
              <a:buNone/>
              <a:defRPr sz="5512"/>
            </a:lvl4pPr>
            <a:lvl5pPr marL="5039990" indent="0">
              <a:buNone/>
              <a:defRPr sz="5512"/>
            </a:lvl5pPr>
            <a:lvl6pPr marL="6299987" indent="0">
              <a:buNone/>
              <a:defRPr sz="5512"/>
            </a:lvl6pPr>
            <a:lvl7pPr marL="7559985" indent="0">
              <a:buNone/>
              <a:defRPr sz="5512"/>
            </a:lvl7pPr>
            <a:lvl8pPr marL="8819982" indent="0">
              <a:buNone/>
              <a:defRPr sz="5512"/>
            </a:lvl8pPr>
            <a:lvl9pPr marL="10079980" indent="0">
              <a:buNone/>
              <a:defRPr sz="5512"/>
            </a:lvl9pPr>
          </a:lstStyle>
          <a:p>
            <a:r>
              <a:rPr lang="hr-HR"/>
              <a:t>Kliknite ikonu da biste dodali  sliku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35780" y="10799922"/>
            <a:ext cx="8127648" cy="20008190"/>
          </a:xfrm>
        </p:spPr>
        <p:txBody>
          <a:bodyPr/>
          <a:lstStyle>
            <a:lvl1pPr marL="0" indent="0">
              <a:buNone/>
              <a:defRPr sz="4409"/>
            </a:lvl1pPr>
            <a:lvl2pPr marL="1259997" indent="0">
              <a:buNone/>
              <a:defRPr sz="3858"/>
            </a:lvl2pPr>
            <a:lvl3pPr marL="2519995" indent="0">
              <a:buNone/>
              <a:defRPr sz="3307"/>
            </a:lvl3pPr>
            <a:lvl4pPr marL="3779992" indent="0">
              <a:buNone/>
              <a:defRPr sz="2756"/>
            </a:lvl4pPr>
            <a:lvl5pPr marL="5039990" indent="0">
              <a:buNone/>
              <a:defRPr sz="2756"/>
            </a:lvl5pPr>
            <a:lvl6pPr marL="6299987" indent="0">
              <a:buNone/>
              <a:defRPr sz="2756"/>
            </a:lvl6pPr>
            <a:lvl7pPr marL="7559985" indent="0">
              <a:buNone/>
              <a:defRPr sz="2756"/>
            </a:lvl7pPr>
            <a:lvl8pPr marL="8819982" indent="0">
              <a:buNone/>
              <a:defRPr sz="2756"/>
            </a:lvl8pPr>
            <a:lvl9pPr marL="10079980" indent="0">
              <a:buNone/>
              <a:defRPr sz="2756"/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62EF6-3A7B-4094-B1D2-58E3BCADC331}" type="datetimeFigureOut">
              <a:rPr lang="en-GB" smtClean="0"/>
              <a:t>01/09/2026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A81F68-C98E-44BF-BE94-92B0BA24789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576764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32499" y="1916661"/>
            <a:ext cx="21734978" cy="69582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32499" y="9583264"/>
            <a:ext cx="21734978" cy="2284150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732498" y="33366432"/>
            <a:ext cx="5669994" cy="191665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30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662EF6-3A7B-4094-B1D2-58E3BCADC331}" type="datetimeFigureOut">
              <a:rPr lang="en-GB" smtClean="0"/>
              <a:t>01/09/2026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347492" y="33366432"/>
            <a:ext cx="8504992" cy="191665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330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7797483" y="33366432"/>
            <a:ext cx="5669994" cy="191665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30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A81F68-C98E-44BF-BE94-92B0BA24789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882120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2519995" rtl="0" eaLnBrk="1" latinLnBrk="0" hangingPunct="1">
        <a:lnSpc>
          <a:spcPct val="90000"/>
        </a:lnSpc>
        <a:spcBef>
          <a:spcPct val="0"/>
        </a:spcBef>
        <a:buNone/>
        <a:defRPr sz="12126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629999" indent="-629999" algn="l" defTabSz="2519995" rtl="0" eaLnBrk="1" latinLnBrk="0" hangingPunct="1">
        <a:lnSpc>
          <a:spcPct val="90000"/>
        </a:lnSpc>
        <a:spcBef>
          <a:spcPts val="2756"/>
        </a:spcBef>
        <a:buFont typeface="Arial" panose="020B0604020202020204" pitchFamily="34" charset="0"/>
        <a:buChar char="•"/>
        <a:defRPr sz="7717" kern="1200">
          <a:solidFill>
            <a:schemeClr val="tx1"/>
          </a:solidFill>
          <a:latin typeface="+mn-lt"/>
          <a:ea typeface="+mn-ea"/>
          <a:cs typeface="+mn-cs"/>
        </a:defRPr>
      </a:lvl1pPr>
      <a:lvl2pPr marL="1889996" indent="-629999" algn="l" defTabSz="2519995" rtl="0" eaLnBrk="1" latinLnBrk="0" hangingPunct="1">
        <a:lnSpc>
          <a:spcPct val="90000"/>
        </a:lnSpc>
        <a:spcBef>
          <a:spcPts val="1378"/>
        </a:spcBef>
        <a:buFont typeface="Arial" panose="020B0604020202020204" pitchFamily="34" charset="0"/>
        <a:buChar char="•"/>
        <a:defRPr sz="6614" kern="1200">
          <a:solidFill>
            <a:schemeClr val="tx1"/>
          </a:solidFill>
          <a:latin typeface="+mn-lt"/>
          <a:ea typeface="+mn-ea"/>
          <a:cs typeface="+mn-cs"/>
        </a:defRPr>
      </a:lvl2pPr>
      <a:lvl3pPr marL="3149994" indent="-629999" algn="l" defTabSz="2519995" rtl="0" eaLnBrk="1" latinLnBrk="0" hangingPunct="1">
        <a:lnSpc>
          <a:spcPct val="90000"/>
        </a:lnSpc>
        <a:spcBef>
          <a:spcPts val="1378"/>
        </a:spcBef>
        <a:buFont typeface="Arial" panose="020B0604020202020204" pitchFamily="34" charset="0"/>
        <a:buChar char="•"/>
        <a:defRPr sz="5512" kern="1200">
          <a:solidFill>
            <a:schemeClr val="tx1"/>
          </a:solidFill>
          <a:latin typeface="+mn-lt"/>
          <a:ea typeface="+mn-ea"/>
          <a:cs typeface="+mn-cs"/>
        </a:defRPr>
      </a:lvl3pPr>
      <a:lvl4pPr marL="4409991" indent="-629999" algn="l" defTabSz="2519995" rtl="0" eaLnBrk="1" latinLnBrk="0" hangingPunct="1">
        <a:lnSpc>
          <a:spcPct val="90000"/>
        </a:lnSpc>
        <a:spcBef>
          <a:spcPts val="1378"/>
        </a:spcBef>
        <a:buFont typeface="Arial" panose="020B0604020202020204" pitchFamily="34" charset="0"/>
        <a:buChar char="•"/>
        <a:defRPr sz="4961" kern="1200">
          <a:solidFill>
            <a:schemeClr val="tx1"/>
          </a:solidFill>
          <a:latin typeface="+mn-lt"/>
          <a:ea typeface="+mn-ea"/>
          <a:cs typeface="+mn-cs"/>
        </a:defRPr>
      </a:lvl4pPr>
      <a:lvl5pPr marL="5669989" indent="-629999" algn="l" defTabSz="2519995" rtl="0" eaLnBrk="1" latinLnBrk="0" hangingPunct="1">
        <a:lnSpc>
          <a:spcPct val="90000"/>
        </a:lnSpc>
        <a:spcBef>
          <a:spcPts val="1378"/>
        </a:spcBef>
        <a:buFont typeface="Arial" panose="020B0604020202020204" pitchFamily="34" charset="0"/>
        <a:buChar char="•"/>
        <a:defRPr sz="4961" kern="1200">
          <a:solidFill>
            <a:schemeClr val="tx1"/>
          </a:solidFill>
          <a:latin typeface="+mn-lt"/>
          <a:ea typeface="+mn-ea"/>
          <a:cs typeface="+mn-cs"/>
        </a:defRPr>
      </a:lvl5pPr>
      <a:lvl6pPr marL="6929986" indent="-629999" algn="l" defTabSz="2519995" rtl="0" eaLnBrk="1" latinLnBrk="0" hangingPunct="1">
        <a:lnSpc>
          <a:spcPct val="90000"/>
        </a:lnSpc>
        <a:spcBef>
          <a:spcPts val="1378"/>
        </a:spcBef>
        <a:buFont typeface="Arial" panose="020B0604020202020204" pitchFamily="34" charset="0"/>
        <a:buChar char="•"/>
        <a:defRPr sz="4961" kern="1200">
          <a:solidFill>
            <a:schemeClr val="tx1"/>
          </a:solidFill>
          <a:latin typeface="+mn-lt"/>
          <a:ea typeface="+mn-ea"/>
          <a:cs typeface="+mn-cs"/>
        </a:defRPr>
      </a:lvl6pPr>
      <a:lvl7pPr marL="8189984" indent="-629999" algn="l" defTabSz="2519995" rtl="0" eaLnBrk="1" latinLnBrk="0" hangingPunct="1">
        <a:lnSpc>
          <a:spcPct val="90000"/>
        </a:lnSpc>
        <a:spcBef>
          <a:spcPts val="1378"/>
        </a:spcBef>
        <a:buFont typeface="Arial" panose="020B0604020202020204" pitchFamily="34" charset="0"/>
        <a:buChar char="•"/>
        <a:defRPr sz="4961" kern="1200">
          <a:solidFill>
            <a:schemeClr val="tx1"/>
          </a:solidFill>
          <a:latin typeface="+mn-lt"/>
          <a:ea typeface="+mn-ea"/>
          <a:cs typeface="+mn-cs"/>
        </a:defRPr>
      </a:lvl7pPr>
      <a:lvl8pPr marL="9449981" indent="-629999" algn="l" defTabSz="2519995" rtl="0" eaLnBrk="1" latinLnBrk="0" hangingPunct="1">
        <a:lnSpc>
          <a:spcPct val="90000"/>
        </a:lnSpc>
        <a:spcBef>
          <a:spcPts val="1378"/>
        </a:spcBef>
        <a:buFont typeface="Arial" panose="020B0604020202020204" pitchFamily="34" charset="0"/>
        <a:buChar char="•"/>
        <a:defRPr sz="4961" kern="1200">
          <a:solidFill>
            <a:schemeClr val="tx1"/>
          </a:solidFill>
          <a:latin typeface="+mn-lt"/>
          <a:ea typeface="+mn-ea"/>
          <a:cs typeface="+mn-cs"/>
        </a:defRPr>
      </a:lvl8pPr>
      <a:lvl9pPr marL="10709979" indent="-629999" algn="l" defTabSz="2519995" rtl="0" eaLnBrk="1" latinLnBrk="0" hangingPunct="1">
        <a:lnSpc>
          <a:spcPct val="90000"/>
        </a:lnSpc>
        <a:spcBef>
          <a:spcPts val="1378"/>
        </a:spcBef>
        <a:buFont typeface="Arial" panose="020B0604020202020204" pitchFamily="34" charset="0"/>
        <a:buChar char="•"/>
        <a:defRPr sz="496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519995" rtl="0" eaLnBrk="1" latinLnBrk="0" hangingPunct="1">
        <a:defRPr sz="4961" kern="1200">
          <a:solidFill>
            <a:schemeClr val="tx1"/>
          </a:solidFill>
          <a:latin typeface="+mn-lt"/>
          <a:ea typeface="+mn-ea"/>
          <a:cs typeface="+mn-cs"/>
        </a:defRPr>
      </a:lvl1pPr>
      <a:lvl2pPr marL="1259997" algn="l" defTabSz="2519995" rtl="0" eaLnBrk="1" latinLnBrk="0" hangingPunct="1">
        <a:defRPr sz="4961" kern="1200">
          <a:solidFill>
            <a:schemeClr val="tx1"/>
          </a:solidFill>
          <a:latin typeface="+mn-lt"/>
          <a:ea typeface="+mn-ea"/>
          <a:cs typeface="+mn-cs"/>
        </a:defRPr>
      </a:lvl2pPr>
      <a:lvl3pPr marL="2519995" algn="l" defTabSz="2519995" rtl="0" eaLnBrk="1" latinLnBrk="0" hangingPunct="1">
        <a:defRPr sz="4961" kern="1200">
          <a:solidFill>
            <a:schemeClr val="tx1"/>
          </a:solidFill>
          <a:latin typeface="+mn-lt"/>
          <a:ea typeface="+mn-ea"/>
          <a:cs typeface="+mn-cs"/>
        </a:defRPr>
      </a:lvl3pPr>
      <a:lvl4pPr marL="3779992" algn="l" defTabSz="2519995" rtl="0" eaLnBrk="1" latinLnBrk="0" hangingPunct="1">
        <a:defRPr sz="4961" kern="1200">
          <a:solidFill>
            <a:schemeClr val="tx1"/>
          </a:solidFill>
          <a:latin typeface="+mn-lt"/>
          <a:ea typeface="+mn-ea"/>
          <a:cs typeface="+mn-cs"/>
        </a:defRPr>
      </a:lvl4pPr>
      <a:lvl5pPr marL="5039990" algn="l" defTabSz="2519995" rtl="0" eaLnBrk="1" latinLnBrk="0" hangingPunct="1">
        <a:defRPr sz="4961" kern="1200">
          <a:solidFill>
            <a:schemeClr val="tx1"/>
          </a:solidFill>
          <a:latin typeface="+mn-lt"/>
          <a:ea typeface="+mn-ea"/>
          <a:cs typeface="+mn-cs"/>
        </a:defRPr>
      </a:lvl5pPr>
      <a:lvl6pPr marL="6299987" algn="l" defTabSz="2519995" rtl="0" eaLnBrk="1" latinLnBrk="0" hangingPunct="1">
        <a:defRPr sz="4961" kern="1200">
          <a:solidFill>
            <a:schemeClr val="tx1"/>
          </a:solidFill>
          <a:latin typeface="+mn-lt"/>
          <a:ea typeface="+mn-ea"/>
          <a:cs typeface="+mn-cs"/>
        </a:defRPr>
      </a:lvl6pPr>
      <a:lvl7pPr marL="7559985" algn="l" defTabSz="2519995" rtl="0" eaLnBrk="1" latinLnBrk="0" hangingPunct="1">
        <a:defRPr sz="4961" kern="1200">
          <a:solidFill>
            <a:schemeClr val="tx1"/>
          </a:solidFill>
          <a:latin typeface="+mn-lt"/>
          <a:ea typeface="+mn-ea"/>
          <a:cs typeface="+mn-cs"/>
        </a:defRPr>
      </a:lvl7pPr>
      <a:lvl8pPr marL="8819982" algn="l" defTabSz="2519995" rtl="0" eaLnBrk="1" latinLnBrk="0" hangingPunct="1">
        <a:defRPr sz="4961" kern="1200">
          <a:solidFill>
            <a:schemeClr val="tx1"/>
          </a:solidFill>
          <a:latin typeface="+mn-lt"/>
          <a:ea typeface="+mn-ea"/>
          <a:cs typeface="+mn-cs"/>
        </a:defRPr>
      </a:lvl8pPr>
      <a:lvl9pPr marL="10079980" algn="l" defTabSz="2519995" rtl="0" eaLnBrk="1" latinLnBrk="0" hangingPunct="1">
        <a:defRPr sz="4961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097987" y="788276"/>
            <a:ext cx="23004000" cy="334229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4186052" y="1872752"/>
            <a:ext cx="7072497" cy="1544214"/>
          </a:xfrm>
          <a:prstGeom prst="rect">
            <a:avLst/>
          </a:prstGeom>
          <a:noFill/>
        </p:spPr>
        <p:txBody>
          <a:bodyPr wrap="square" lIns="216000" tIns="216000" rIns="216000" bIns="216000" rtlCol="0" anchor="ctr">
            <a:spAutoFit/>
          </a:bodyPr>
          <a:lstStyle/>
          <a:p>
            <a:r>
              <a:rPr lang="en-GB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hr-H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GB" sz="2400" baseline="30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</a:t>
            </a:r>
            <a:r>
              <a:rPr lang="en-GB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International Ergonomics Conference </a:t>
            </a:r>
            <a:endParaRPr lang="hr-HR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ERGONOMICS 202</a:t>
            </a:r>
            <a:r>
              <a:rPr lang="hr-H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hr-HR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October</a:t>
            </a:r>
            <a:r>
              <a:rPr lang="en-GB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hr-H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GB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hr-H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GB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, 202</a:t>
            </a:r>
            <a:r>
              <a:rPr lang="hr-H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r>
              <a:rPr lang="en-GB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hr-H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Dubrovnik</a:t>
            </a:r>
            <a:r>
              <a:rPr lang="en-GB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, Croatia</a:t>
            </a:r>
            <a:endParaRPr lang="en-US" sz="2400" dirty="0"/>
          </a:p>
        </p:txBody>
      </p:sp>
      <p:sp>
        <p:nvSpPr>
          <p:cNvPr id="6" name="TextBox 5"/>
          <p:cNvSpPr txBox="1"/>
          <p:nvPr/>
        </p:nvSpPr>
        <p:spPr>
          <a:xfrm>
            <a:off x="13115498" y="797024"/>
            <a:ext cx="10571061" cy="3390874"/>
          </a:xfrm>
          <a:prstGeom prst="rect">
            <a:avLst/>
          </a:prstGeom>
          <a:noFill/>
        </p:spPr>
        <p:txBody>
          <a:bodyPr wrap="square" lIns="216000" tIns="216000" rIns="216000" bIns="216000" rtlCol="0" anchor="ctr">
            <a:spAutoFit/>
          </a:bodyPr>
          <a:lstStyle/>
          <a:p>
            <a:pPr algn="r"/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Under the auspices of: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Croatian Ministry of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Labour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, Pension System, Family and Social Policy</a:t>
            </a:r>
            <a:b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Croatian Academy of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Engineering</a:t>
            </a:r>
            <a:endParaRPr lang="hr-HR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r"/>
            <a:r>
              <a:rPr lang="en-US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Endorsed 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by:</a:t>
            </a:r>
          </a:p>
          <a:p>
            <a:pPr algn="r"/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International Ergonomics Association (IEA)</a:t>
            </a:r>
          </a:p>
          <a:p>
            <a:pPr algn="r"/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Federation of the European Ergonomics Societies (FEES)</a:t>
            </a:r>
          </a:p>
          <a:p>
            <a:pPr algn="r"/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Acoustical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Society of Croatia (ASC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hr-HR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r"/>
            <a:r>
              <a:rPr lang="hr-HR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Supported</a:t>
            </a:r>
            <a:r>
              <a:rPr lang="hr-HR" sz="1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hr-HR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by</a:t>
            </a:r>
            <a:r>
              <a:rPr lang="hr-HR" sz="1600" b="1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br>
              <a:rPr lang="hr-HR" sz="16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hr-HR" sz="1600" dirty="0">
                <a:latin typeface="Arial" panose="020B0604020202020204" pitchFamily="34" charset="0"/>
                <a:cs typeface="Arial" panose="020B0604020202020204" pitchFamily="34" charset="0"/>
              </a:rPr>
              <a:t>Ergonomics </a:t>
            </a:r>
            <a:r>
              <a:rPr lang="hr-HR" sz="1600" dirty="0" err="1"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lang="hr-HR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hr-HR" sz="1600" dirty="0" err="1">
                <a:latin typeface="Arial" panose="020B0604020202020204" pitchFamily="34" charset="0"/>
                <a:cs typeface="Arial" panose="020B0604020202020204" pitchFamily="34" charset="0"/>
              </a:rPr>
              <a:t>Workplace</a:t>
            </a:r>
            <a:r>
              <a:rPr lang="hr-HR" sz="1600" dirty="0">
                <a:latin typeface="Arial" panose="020B0604020202020204" pitchFamily="34" charset="0"/>
                <a:cs typeface="Arial" panose="020B0604020202020204" pitchFamily="34" charset="0"/>
              </a:rPr>
              <a:t> Management </a:t>
            </a:r>
            <a:r>
              <a:rPr lang="hr-HR" sz="1600" dirty="0" err="1">
                <a:latin typeface="Arial" panose="020B0604020202020204" pitchFamily="34" charset="0"/>
                <a:cs typeface="Arial" panose="020B0604020202020204" pitchFamily="34" charset="0"/>
              </a:rPr>
              <a:t>Society</a:t>
            </a:r>
            <a:r>
              <a:rPr lang="hr-HR" sz="1600" dirty="0">
                <a:latin typeface="Arial" panose="020B0604020202020204" pitchFamily="34" charset="0"/>
                <a:cs typeface="Arial" panose="020B0604020202020204" pitchFamily="34" charset="0"/>
              </a:rPr>
              <a:t> (ERGOWORK)</a:t>
            </a:r>
            <a:br>
              <a:rPr lang="hr-HR" sz="16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hr-HR" sz="1600" dirty="0" err="1">
                <a:latin typeface="Arial" panose="020B0604020202020204" pitchFamily="34" charset="0"/>
                <a:cs typeface="Arial" panose="020B0604020202020204" pitchFamily="34" charset="0"/>
              </a:rPr>
              <a:t>Chinese</a:t>
            </a:r>
            <a:r>
              <a:rPr lang="hr-HR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hr-HR" sz="1600" dirty="0" err="1">
                <a:latin typeface="Arial" panose="020B0604020202020204" pitchFamily="34" charset="0"/>
                <a:cs typeface="Arial" panose="020B0604020202020204" pitchFamily="34" charset="0"/>
              </a:rPr>
              <a:t>Association</a:t>
            </a:r>
            <a:r>
              <a:rPr lang="hr-HR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hr-HR" sz="1600" dirty="0" err="1"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lang="hr-HR" sz="1600" dirty="0">
                <a:latin typeface="Arial" panose="020B0604020202020204" pitchFamily="34" charset="0"/>
                <a:cs typeface="Arial" panose="020B0604020202020204" pitchFamily="34" charset="0"/>
              </a:rPr>
              <a:t> Ergonomics </a:t>
            </a:r>
            <a:r>
              <a:rPr lang="hr-HR" sz="1600" dirty="0" err="1">
                <a:latin typeface="Arial" panose="020B0604020202020204" pitchFamily="34" charset="0"/>
                <a:cs typeface="Arial" panose="020B0604020202020204" pitchFamily="34" charset="0"/>
              </a:rPr>
              <a:t>Society</a:t>
            </a:r>
            <a:r>
              <a:rPr lang="hr-HR" sz="1600" dirty="0">
                <a:latin typeface="Arial" panose="020B0604020202020204" pitchFamily="34" charset="0"/>
                <a:cs typeface="Arial" panose="020B0604020202020204" pitchFamily="34" charset="0"/>
              </a:rPr>
              <a:t> (CAES)</a:t>
            </a:r>
            <a:br>
              <a:rPr lang="hr-HR" sz="16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hr-HR" sz="1600" dirty="0" err="1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hr-HR" sz="1600" dirty="0">
                <a:latin typeface="Arial" panose="020B0604020202020204" pitchFamily="34" charset="0"/>
                <a:cs typeface="Arial" panose="020B0604020202020204" pitchFamily="34" charset="0"/>
              </a:rPr>
              <a:t> Hong Kong Ergonomics </a:t>
            </a:r>
            <a:r>
              <a:rPr lang="hr-HR" sz="1600" dirty="0" err="1">
                <a:latin typeface="Arial" panose="020B0604020202020204" pitchFamily="34" charset="0"/>
                <a:cs typeface="Arial" panose="020B0604020202020204" pitchFamily="34" charset="0"/>
              </a:rPr>
              <a:t>Society</a:t>
            </a:r>
            <a:r>
              <a:rPr lang="hr-HR" sz="1600" dirty="0">
                <a:latin typeface="Arial" panose="020B0604020202020204" pitchFamily="34" charset="0"/>
                <a:cs typeface="Arial" panose="020B0604020202020204" pitchFamily="34" charset="0"/>
              </a:rPr>
              <a:t> (HKES)</a:t>
            </a:r>
            <a:br>
              <a:rPr lang="hr-HR" sz="16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hr-HR" sz="1600" dirty="0" err="1">
                <a:latin typeface="Arial" panose="020B0604020202020204" pitchFamily="34" charset="0"/>
                <a:cs typeface="Arial" panose="020B0604020202020204" pitchFamily="34" charset="0"/>
              </a:rPr>
              <a:t>Polish</a:t>
            </a:r>
            <a:r>
              <a:rPr lang="hr-HR" sz="1600" dirty="0">
                <a:latin typeface="Arial" panose="020B0604020202020204" pitchFamily="34" charset="0"/>
                <a:cs typeface="Arial" panose="020B0604020202020204" pitchFamily="34" charset="0"/>
              </a:rPr>
              <a:t> Ergonomics </a:t>
            </a:r>
            <a:r>
              <a:rPr lang="hr-HR" sz="1600" dirty="0" err="1">
                <a:latin typeface="Arial" panose="020B0604020202020204" pitchFamily="34" charset="0"/>
                <a:cs typeface="Arial" panose="020B0604020202020204" pitchFamily="34" charset="0"/>
              </a:rPr>
              <a:t>Society</a:t>
            </a:r>
            <a:r>
              <a:rPr lang="hr-HR" sz="1600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hr-HR" sz="1600" dirty="0" err="1">
                <a:latin typeface="Arial" panose="020B0604020202020204" pitchFamily="34" charset="0"/>
                <a:cs typeface="Arial" panose="020B0604020202020204" pitchFamily="34" charset="0"/>
              </a:rPr>
              <a:t>PTErg</a:t>
            </a:r>
            <a:r>
              <a:rPr lang="hr-HR" sz="160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097987" y="32975549"/>
            <a:ext cx="23004000" cy="197612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1467905" y="33060920"/>
            <a:ext cx="22173145" cy="1913546"/>
          </a:xfrm>
          <a:prstGeom prst="rect">
            <a:avLst/>
          </a:prstGeom>
          <a:noFill/>
        </p:spPr>
        <p:txBody>
          <a:bodyPr wrap="square" lIns="216000" tIns="216000" rIns="216000" bIns="216000" rtlCol="0" anchor="ctr">
            <a:spAutoFit/>
          </a:bodyPr>
          <a:lstStyle/>
          <a:p>
            <a:r>
              <a:rPr lang="en-GB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Organizer</a:t>
            </a:r>
            <a:r>
              <a:rPr lang="en-GB" sz="2400" b="1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hr-HR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hr-H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		</a:t>
            </a:r>
            <a:r>
              <a:rPr lang="en-GB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Croatian 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Ergonomics Society</a:t>
            </a:r>
            <a:endParaRPr lang="en-US" sz="2400" dirty="0"/>
          </a:p>
          <a:p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Co-organizers:</a:t>
            </a:r>
            <a:r>
              <a:rPr lang="hr-HR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hr-H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University of Zagreb Faculty of Transport and Traffic Sciences</a:t>
            </a:r>
            <a:r>
              <a:rPr lang="hr-H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University of Zagreb Faculty of Mechanical Engineering and Naval Architecture</a:t>
            </a:r>
            <a:r>
              <a:rPr lang="hr-H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, 					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University of Zagreb Faculty of Graphic Arts</a:t>
            </a:r>
            <a:r>
              <a:rPr lang="hr-H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University of Zagreb Faculty of Textile Technology</a:t>
            </a:r>
            <a:r>
              <a:rPr lang="hr-H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, University </a:t>
            </a:r>
            <a:r>
              <a:rPr lang="hr-HR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lang="hr-H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Zagreb </a:t>
            </a:r>
            <a:r>
              <a:rPr lang="hr-HR" sz="2400" dirty="0" err="1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  <a:r>
              <a:rPr lang="hr-HR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aculty</a:t>
            </a:r>
            <a:r>
              <a:rPr lang="hr-H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hr-HR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lang="hr-H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hr-HR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Forestry</a:t>
            </a:r>
            <a:r>
              <a:rPr lang="hr-H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hr-HR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lang="hr-H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						Wood </a:t>
            </a:r>
            <a:r>
              <a:rPr lang="hr-H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Technology,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Poznan University of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Technology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Faculty of Engineering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Management</a:t>
            </a:r>
            <a:r>
              <a:rPr lang="hr-HR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hr-HR" sz="2400" dirty="0" err="1">
                <a:latin typeface="Arial" panose="020B0604020202020204" pitchFamily="34" charset="0"/>
                <a:cs typeface="Arial" panose="020B0604020202020204" pitchFamily="34" charset="0"/>
              </a:rPr>
              <a:t>Latvian</a:t>
            </a:r>
            <a:r>
              <a:rPr lang="hr-HR" sz="2400" dirty="0">
                <a:latin typeface="Arial" panose="020B0604020202020204" pitchFamily="34" charset="0"/>
                <a:cs typeface="Arial" panose="020B0604020202020204" pitchFamily="34" charset="0"/>
              </a:rPr>
              <a:t> Ergonomics </a:t>
            </a:r>
            <a:r>
              <a:rPr lang="hr-HR" sz="2400" dirty="0" err="1">
                <a:latin typeface="Arial" panose="020B0604020202020204" pitchFamily="34" charset="0"/>
                <a:cs typeface="Arial" panose="020B0604020202020204" pitchFamily="34" charset="0"/>
              </a:rPr>
              <a:t>Society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513415" y="4778839"/>
            <a:ext cx="22173145" cy="1975102"/>
          </a:xfrm>
          <a:prstGeom prst="rect">
            <a:avLst/>
          </a:prstGeom>
          <a:noFill/>
        </p:spPr>
        <p:txBody>
          <a:bodyPr wrap="square" lIns="216000" tIns="216000" rIns="216000" bIns="216000" rtlCol="0" anchor="ctr">
            <a:spAutoFit/>
          </a:bodyPr>
          <a:lstStyle/>
          <a:p>
            <a:pPr algn="ctr"/>
            <a:r>
              <a:rPr lang="hr-HR" sz="5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TITLE OF THE PAPER </a:t>
            </a:r>
            <a:r>
              <a:rPr lang="hr-HR" sz="5000" b="1" dirty="0">
                <a:latin typeface="Arial" panose="020B0604020202020204" pitchFamily="34" charset="0"/>
                <a:cs typeface="Arial" panose="020B0604020202020204" pitchFamily="34" charset="0"/>
              </a:rPr>
              <a:t>TITLE OF THE </a:t>
            </a:r>
            <a:r>
              <a:rPr lang="hr-HR" sz="5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PAPER </a:t>
            </a:r>
            <a:r>
              <a:rPr lang="hr-HR" sz="5000" b="1" dirty="0">
                <a:latin typeface="Arial" panose="020B0604020202020204" pitchFamily="34" charset="0"/>
                <a:cs typeface="Arial" panose="020B0604020202020204" pitchFamily="34" charset="0"/>
              </a:rPr>
              <a:t>TITLE OF THE PAPER TITLE OF THE PAPER </a:t>
            </a:r>
            <a:r>
              <a:rPr lang="hr-HR" sz="5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hr-HR" sz="5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Arial</a:t>
            </a:r>
            <a:r>
              <a:rPr lang="hr-HR" sz="5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50pt, </a:t>
            </a:r>
            <a:r>
              <a:rPr lang="hr-HR" sz="5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Bold</a:t>
            </a:r>
            <a:r>
              <a:rPr lang="hr-HR" sz="5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en-US" sz="5000" dirty="0"/>
          </a:p>
        </p:txBody>
      </p:sp>
      <p:sp>
        <p:nvSpPr>
          <p:cNvPr id="12" name="TextBox 11"/>
          <p:cNvSpPr txBox="1"/>
          <p:nvPr/>
        </p:nvSpPr>
        <p:spPr>
          <a:xfrm>
            <a:off x="1513415" y="6399999"/>
            <a:ext cx="22173145" cy="1451881"/>
          </a:xfrm>
          <a:prstGeom prst="rect">
            <a:avLst/>
          </a:prstGeom>
          <a:noFill/>
        </p:spPr>
        <p:txBody>
          <a:bodyPr wrap="square" lIns="216000" tIns="216000" rIns="216000" bIns="216000"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lang="hr-HR" sz="2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Name</a:t>
            </a:r>
            <a:r>
              <a:rPr lang="hr-HR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Surname</a:t>
            </a:r>
            <a:r>
              <a:rPr lang="hr-HR" sz="2200" b="1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hr-HR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hr-HR" sz="2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Name</a:t>
            </a:r>
            <a:r>
              <a:rPr lang="hr-HR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hr-HR" sz="2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Surname</a:t>
            </a:r>
            <a:r>
              <a:rPr lang="hr-HR" sz="2200" b="1" baseline="30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hr-HR" sz="2200" b="1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hr-HR" sz="22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hr-HR" sz="2200" b="1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Arial</a:t>
            </a:r>
            <a:r>
              <a:rPr lang="hr-HR" sz="22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22pt, </a:t>
            </a:r>
            <a:r>
              <a:rPr lang="hr-HR" sz="2200" b="1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Bold</a:t>
            </a:r>
            <a:r>
              <a:rPr lang="hr-HR" sz="22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hr-HR" sz="2200" b="1" baseline="30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hr-HR" sz="2200" b="1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hr-HR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Affiliation/</a:t>
            </a:r>
            <a:r>
              <a:rPr lang="hr-HR" sz="2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Company</a:t>
            </a:r>
            <a:r>
              <a:rPr lang="hr-HR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City, </a:t>
            </a:r>
            <a:r>
              <a:rPr lang="hr-HR" sz="2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Country</a:t>
            </a:r>
            <a:r>
              <a:rPr lang="hr-HR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  <a:r>
              <a:rPr lang="hr-HR" sz="2200" b="1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hr-HR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Affiliation/</a:t>
            </a:r>
            <a:r>
              <a:rPr lang="hr-HR" sz="2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Company</a:t>
            </a:r>
            <a:r>
              <a:rPr lang="hr-HR" sz="2200" b="1" dirty="0">
                <a:latin typeface="Arial" panose="020B0604020202020204" pitchFamily="34" charset="0"/>
                <a:cs typeface="Arial" panose="020B0604020202020204" pitchFamily="34" charset="0"/>
              </a:rPr>
              <a:t>, City, </a:t>
            </a:r>
            <a:r>
              <a:rPr lang="hr-HR" sz="2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Country</a:t>
            </a:r>
            <a:r>
              <a:rPr lang="hr-HR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hr-HR" sz="22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hr-HR" sz="22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Arial</a:t>
            </a:r>
            <a:r>
              <a:rPr lang="hr-HR" sz="22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22pt, </a:t>
            </a:r>
            <a:r>
              <a:rPr lang="hr-HR" sz="22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Bold</a:t>
            </a:r>
            <a:r>
              <a:rPr lang="hr-HR" sz="22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hr-HR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2200" b="1" baseline="30000" dirty="0"/>
          </a:p>
        </p:txBody>
      </p:sp>
      <p:sp>
        <p:nvSpPr>
          <p:cNvPr id="3" name="TextBox 2"/>
          <p:cNvSpPr txBox="1"/>
          <p:nvPr/>
        </p:nvSpPr>
        <p:spPr>
          <a:xfrm>
            <a:off x="1097987" y="8639503"/>
            <a:ext cx="11136054" cy="172816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5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Introductio</a:t>
            </a:r>
            <a:r>
              <a:rPr lang="hr-HR" sz="3500" b="1" dirty="0">
                <a:latin typeface="Arial" panose="020B0604020202020204" pitchFamily="34" charset="0"/>
                <a:cs typeface="Arial" panose="020B0604020202020204" pitchFamily="34" charset="0"/>
              </a:rPr>
              <a:t>n (</a:t>
            </a:r>
            <a:r>
              <a:rPr lang="hr-HR" sz="3500" b="1" dirty="0" err="1">
                <a:latin typeface="Arial" panose="020B0604020202020204" pitchFamily="34" charset="0"/>
                <a:cs typeface="Arial" panose="020B0604020202020204" pitchFamily="34" charset="0"/>
              </a:rPr>
              <a:t>Arial</a:t>
            </a:r>
            <a:r>
              <a:rPr lang="hr-HR" sz="35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hr-HR" sz="3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35pt</a:t>
            </a:r>
            <a:r>
              <a:rPr lang="hr-HR" sz="35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hr-HR" sz="3500" b="1" dirty="0" err="1">
                <a:latin typeface="Arial" panose="020B0604020202020204" pitchFamily="34" charset="0"/>
                <a:cs typeface="Arial" panose="020B0604020202020204" pitchFamily="34" charset="0"/>
              </a:rPr>
              <a:t>Bold</a:t>
            </a:r>
            <a:r>
              <a:rPr lang="hr-HR" sz="3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r>
              <a:rPr lang="hr-HR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hr-HR" sz="2200" dirty="0" err="1">
                <a:latin typeface="Arial" panose="020B0604020202020204" pitchFamily="34" charset="0"/>
                <a:cs typeface="Arial" panose="020B0604020202020204" pitchFamily="34" charset="0"/>
              </a:rPr>
              <a:t>Arial</a:t>
            </a:r>
            <a:r>
              <a:rPr lang="hr-HR" sz="2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hr-HR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22pt)</a:t>
            </a:r>
            <a:r>
              <a:rPr lang="en-US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Lorem</a:t>
            </a:r>
            <a:r>
              <a:rPr lang="hr-HR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ipsum dolor sit </a:t>
            </a:r>
            <a:r>
              <a:rPr lang="en-US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consectetur</a:t>
            </a:r>
            <a:r>
              <a:rPr lang="en-US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adipiscing</a:t>
            </a:r>
            <a:r>
              <a:rPr lang="en-US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elit</a:t>
            </a:r>
            <a:r>
              <a:rPr lang="en-US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Sed</a:t>
            </a:r>
            <a:r>
              <a:rPr lang="en-US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 cursus </a:t>
            </a:r>
            <a:r>
              <a:rPr lang="en-US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elementum</a:t>
            </a:r>
            <a:r>
              <a:rPr lang="en-US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nisl</a:t>
            </a:r>
            <a:r>
              <a:rPr lang="en-US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, vitae convallis lacus </a:t>
            </a:r>
            <a:r>
              <a:rPr lang="en-US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auctor</a:t>
            </a:r>
            <a:r>
              <a:rPr lang="en-US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 non. </a:t>
            </a:r>
            <a:r>
              <a:rPr lang="en-US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Pellentesque</a:t>
            </a:r>
            <a:r>
              <a:rPr lang="en-US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ut</a:t>
            </a:r>
            <a:r>
              <a:rPr lang="en-US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 ex vitae mi </a:t>
            </a:r>
            <a:r>
              <a:rPr lang="en-US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ullamcorper</a:t>
            </a:r>
            <a:r>
              <a:rPr lang="en-US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eleifend</a:t>
            </a:r>
            <a:r>
              <a:rPr lang="en-US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Morbi</a:t>
            </a:r>
            <a:r>
              <a:rPr lang="en-US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sagittis</a:t>
            </a:r>
            <a:r>
              <a:rPr lang="en-US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placerat</a:t>
            </a:r>
            <a:r>
              <a:rPr lang="en-US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 lorem, </a:t>
            </a:r>
            <a:r>
              <a:rPr lang="en-US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quis</a:t>
            </a:r>
            <a:r>
              <a:rPr lang="en-US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placerat</a:t>
            </a:r>
            <a:r>
              <a:rPr lang="en-US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purus</a:t>
            </a:r>
            <a:r>
              <a:rPr lang="en-US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accumsan</a:t>
            </a:r>
            <a:r>
              <a:rPr lang="en-US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 ac. </a:t>
            </a:r>
            <a:r>
              <a:rPr lang="en-US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Curabitur</a:t>
            </a:r>
            <a:r>
              <a:rPr lang="en-US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nunc</a:t>
            </a:r>
            <a:r>
              <a:rPr lang="en-US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 magna, </a:t>
            </a:r>
            <a:r>
              <a:rPr lang="en-US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sollicitudin</a:t>
            </a:r>
            <a:r>
              <a:rPr lang="en-US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 non </a:t>
            </a:r>
            <a:r>
              <a:rPr lang="en-US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justo</a:t>
            </a:r>
            <a:r>
              <a:rPr lang="en-US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tincidunt</a:t>
            </a:r>
            <a:r>
              <a:rPr lang="en-US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vehicula</a:t>
            </a:r>
            <a:r>
              <a:rPr lang="en-US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aliquet</a:t>
            </a:r>
            <a:r>
              <a:rPr lang="en-US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justo</a:t>
            </a:r>
            <a:r>
              <a:rPr lang="en-US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Vestibulum</a:t>
            </a:r>
            <a:r>
              <a:rPr lang="en-US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imperdiet</a:t>
            </a:r>
            <a:r>
              <a:rPr lang="en-US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elit</a:t>
            </a:r>
            <a:r>
              <a:rPr lang="en-US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 non </a:t>
            </a:r>
            <a:r>
              <a:rPr lang="en-US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eleifend</a:t>
            </a:r>
            <a:r>
              <a:rPr lang="en-US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viverra</a:t>
            </a:r>
            <a:r>
              <a:rPr lang="en-US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Duis</a:t>
            </a:r>
            <a:r>
              <a:rPr lang="en-US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nisl</a:t>
            </a:r>
            <a:r>
              <a:rPr lang="en-US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mauris</a:t>
            </a:r>
            <a:r>
              <a:rPr lang="en-US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, pharetra </a:t>
            </a:r>
            <a:r>
              <a:rPr lang="en-US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sed</a:t>
            </a:r>
            <a:r>
              <a:rPr lang="en-US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 lacus et, </a:t>
            </a:r>
            <a:r>
              <a:rPr lang="en-US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mollis</a:t>
            </a:r>
            <a:r>
              <a:rPr lang="en-US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mattis</a:t>
            </a:r>
            <a:r>
              <a:rPr lang="en-US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mauris</a:t>
            </a:r>
            <a:r>
              <a:rPr lang="en-US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. Maecenas </a:t>
            </a:r>
            <a:r>
              <a:rPr lang="en-US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eget</a:t>
            </a:r>
            <a:r>
              <a:rPr lang="en-US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nunc</a:t>
            </a:r>
            <a:r>
              <a:rPr lang="en-US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tincidunt</a:t>
            </a:r>
            <a:r>
              <a:rPr lang="en-US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vehicula</a:t>
            </a:r>
            <a:r>
              <a:rPr lang="en-US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nisl</a:t>
            </a:r>
            <a:r>
              <a:rPr lang="en-US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 vitae, </a:t>
            </a:r>
            <a:r>
              <a:rPr lang="en-US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suscipit</a:t>
            </a:r>
            <a:r>
              <a:rPr lang="en-US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 ligula. </a:t>
            </a:r>
            <a:r>
              <a:rPr lang="en-US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Aenean</a:t>
            </a:r>
            <a:r>
              <a:rPr lang="en-US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ut</a:t>
            </a:r>
            <a:r>
              <a:rPr lang="en-US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massa</a:t>
            </a:r>
            <a:r>
              <a:rPr lang="en-US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 non </a:t>
            </a:r>
            <a:r>
              <a:rPr lang="en-US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viverra</a:t>
            </a:r>
            <a:r>
              <a:rPr lang="en-US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fringilla</a:t>
            </a:r>
            <a:r>
              <a:rPr lang="en-US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 at </a:t>
            </a:r>
            <a:r>
              <a:rPr lang="en-US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eget</a:t>
            </a:r>
            <a:r>
              <a:rPr lang="en-US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augue</a:t>
            </a:r>
            <a:r>
              <a:rPr lang="en-US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r>
              <a:rPr lang="en-US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Pellentesque</a:t>
            </a:r>
            <a:r>
              <a:rPr lang="en-US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eget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nibh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ut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mauris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finibus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condimentum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eget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ut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quam.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Sed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varius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lacus vitae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sem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porta,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varius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maximus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metus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venenatis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Ut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lobortis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nibh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vel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fringilla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vestibulum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, ante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augue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lacinia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mauris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eu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pharetra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turpis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eros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dapibus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mauris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Proin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eu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lorem ac ipsum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suscipit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luctus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sed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non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augue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Donec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tincidunt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odio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vel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nunc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commodo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sed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condimentum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est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hendrerit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Interdum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et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malesuada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fames ac ante ipsum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primis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in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faucibus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. Maecenas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vulputate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elementum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ornare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r>
              <a:rPr lang="en-US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Pellentesque</a:t>
            </a:r>
            <a:r>
              <a:rPr lang="en-US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 habitant </a:t>
            </a:r>
            <a:r>
              <a:rPr lang="en-US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morbi</a:t>
            </a:r>
            <a:r>
              <a:rPr lang="en-US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tristique</a:t>
            </a:r>
            <a:r>
              <a:rPr lang="en-US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senectus</a:t>
            </a:r>
            <a:r>
              <a:rPr lang="en-US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 et </a:t>
            </a:r>
            <a:r>
              <a:rPr lang="en-US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netus</a:t>
            </a:r>
            <a:r>
              <a:rPr lang="en-US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 et </a:t>
            </a:r>
            <a:r>
              <a:rPr lang="en-US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malesuada</a:t>
            </a:r>
            <a:r>
              <a:rPr lang="en-US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 fames ac </a:t>
            </a:r>
            <a:r>
              <a:rPr lang="en-US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turpis</a:t>
            </a:r>
            <a:r>
              <a:rPr lang="en-US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egestas</a:t>
            </a:r>
            <a:r>
              <a:rPr lang="en-US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Curabitur</a:t>
            </a:r>
            <a:r>
              <a:rPr lang="en-US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viverra</a:t>
            </a:r>
            <a:r>
              <a:rPr lang="en-US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 ante lorem, a </a:t>
            </a:r>
            <a:r>
              <a:rPr lang="en-US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varius</a:t>
            </a:r>
            <a:r>
              <a:rPr lang="en-US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urna</a:t>
            </a:r>
            <a:r>
              <a:rPr lang="en-US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blandit</a:t>
            </a:r>
            <a:r>
              <a:rPr lang="en-US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 id. </a:t>
            </a:r>
            <a:r>
              <a:rPr lang="en-US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Proin</a:t>
            </a:r>
            <a:r>
              <a:rPr lang="en-US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tincidunt</a:t>
            </a:r>
            <a:r>
              <a:rPr lang="en-US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enim</a:t>
            </a:r>
            <a:r>
              <a:rPr lang="en-US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nisl</a:t>
            </a:r>
            <a:r>
              <a:rPr lang="en-US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eget</a:t>
            </a:r>
            <a:r>
              <a:rPr lang="en-US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ullamcorper</a:t>
            </a:r>
            <a:r>
              <a:rPr lang="en-US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tortor</a:t>
            </a:r>
            <a:r>
              <a:rPr lang="en-US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mollis</a:t>
            </a:r>
            <a:r>
              <a:rPr lang="en-US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 et. Nunc </a:t>
            </a:r>
            <a:r>
              <a:rPr lang="en-US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faucibus</a:t>
            </a:r>
            <a:r>
              <a:rPr lang="en-US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urna</a:t>
            </a:r>
            <a:r>
              <a:rPr lang="en-US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 id </a:t>
            </a:r>
            <a:r>
              <a:rPr lang="en-US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nisl</a:t>
            </a:r>
            <a:r>
              <a:rPr lang="en-US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 maximus, ac semper </a:t>
            </a:r>
            <a:r>
              <a:rPr lang="en-US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diam</a:t>
            </a:r>
            <a:r>
              <a:rPr lang="en-US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malesuada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Nullam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neque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tellus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Praesent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at quam a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sem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laoreet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tristique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at id quam.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Sed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sagittis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nunc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justo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, ac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rhoncus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gravida et.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Aenean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pharetra dictum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orci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quis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lacinia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Sed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quis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erat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gravida, convallis ante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ut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, gravida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tellus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Nullam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nec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bibendum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ipsum, in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scelerisque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ipsum.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Sed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ligula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enim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volutpat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id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orci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vel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blandit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maximus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neque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Sed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ac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erat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sed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est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tincidunt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varius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. In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quis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augue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eget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enim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laoreet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auctor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Aenean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sed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est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vel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felis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aliquet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pretium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in a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diam</a:t>
            </a:r>
            <a:endParaRPr lang="hr-HR" sz="2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hr-HR" sz="2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Methodology</a:t>
            </a:r>
            <a:r>
              <a:rPr lang="hr-HR" sz="3500" b="1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hr-HR" sz="3500" b="1" dirty="0" err="1">
                <a:latin typeface="Arial" panose="020B0604020202020204" pitchFamily="34" charset="0"/>
                <a:cs typeface="Arial" panose="020B0604020202020204" pitchFamily="34" charset="0"/>
              </a:rPr>
              <a:t>Arial</a:t>
            </a:r>
            <a:r>
              <a:rPr lang="hr-HR" sz="3500" b="1" dirty="0">
                <a:latin typeface="Arial" panose="020B0604020202020204" pitchFamily="34" charset="0"/>
                <a:cs typeface="Arial" panose="020B0604020202020204" pitchFamily="34" charset="0"/>
              </a:rPr>
              <a:t>, 35pt, </a:t>
            </a:r>
            <a:r>
              <a:rPr lang="hr-HR" sz="3500" b="1" dirty="0" err="1">
                <a:latin typeface="Arial" panose="020B0604020202020204" pitchFamily="34" charset="0"/>
                <a:cs typeface="Arial" panose="020B0604020202020204" pitchFamily="34" charset="0"/>
              </a:rPr>
              <a:t>Bold</a:t>
            </a:r>
            <a:r>
              <a:rPr lang="hr-HR" sz="3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en-US" sz="3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hr-HR" sz="220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hr-HR" sz="2200" dirty="0" err="1">
                <a:latin typeface="Arial" panose="020B0604020202020204" pitchFamily="34" charset="0"/>
                <a:cs typeface="Arial" panose="020B0604020202020204" pitchFamily="34" charset="0"/>
              </a:rPr>
              <a:t>Arial</a:t>
            </a:r>
            <a:r>
              <a:rPr lang="hr-HR" sz="2200" dirty="0">
                <a:latin typeface="Arial" panose="020B0604020202020204" pitchFamily="34" charset="0"/>
                <a:cs typeface="Arial" panose="020B0604020202020204" pitchFamily="34" charset="0"/>
              </a:rPr>
              <a:t>, 22pt)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Quisque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bibendum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dolor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quis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nibh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pretium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facilisis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Etiam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vel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ullamcorper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lacus, non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pellentesque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elit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Mauris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accumsan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mauris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nulla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condimentum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pretium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odio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pretium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at.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Nulla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ullamcorper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vitae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nulla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euismod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egestas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Vestibulum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faucibus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vitae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sapien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id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vehicula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Aenean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commodo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ac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risus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eget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pharetra.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Vivamus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tincidunt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augue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ut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mattis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tincidunt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est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sapien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placerat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lacus,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quis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vestibulum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orci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eros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ut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urna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Mauris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venenatis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tempus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nibh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, et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auctor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orci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vestibulum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quis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Mauris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ullamcorper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, lacus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ultrices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faucibus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pretium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nulla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nisi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faucibus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ligula, in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tempor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urna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libero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eget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nisl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Pellentesque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eget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tortor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in ligula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tristique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cursus vitae ac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felis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Ut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lacinia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tincidunt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porta.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Suspendisse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at lacus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odio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r>
              <a:rPr lang="en-US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Proin</a:t>
            </a:r>
            <a:r>
              <a:rPr lang="en-US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vitae lorem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sed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ante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laoreet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luctus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eget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sed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libero.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Vivamus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quis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blandit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tellus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Fusce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sed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magna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nec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velit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ultrices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ullamcorper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eu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vel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ante.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Vivamus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commodo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elit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in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venenatis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tempus. Integer non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leo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nec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enim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fermentum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convallis.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Ut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molestie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purus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in ligula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interdum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sollicitudin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. Maecenas a dui magna.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Ut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vulputate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placerat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lorem.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Duis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tristique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tortor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vitae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varius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ultrices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. In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odio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leo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mattis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ut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dolor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nec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eleifend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facilisis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tortor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Fusce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lobortis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felis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. Maecenas in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urna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vitae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enim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ullamcorper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vulputate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a id mi.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Sed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ac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quis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magna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hendrerit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cursus.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Etiam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vel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ullamcorper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lacus, non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pellentesque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elit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Mauris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accumsan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mauris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nulla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condimentum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pretium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odio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pretium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at.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Nulla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ullamcorper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vitae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nulla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euismod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egestas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Vestibulum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faucibus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vitae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sapien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id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vehicula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Aenean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commodo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ac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risus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eget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pharetra</a:t>
            </a:r>
            <a:r>
              <a:rPr lang="hr-HR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Lorem ipsum dolor sit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consectetur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adipiscing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elit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Sed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cursus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elementum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nisl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, vitae convallis lacus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auctor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non</a:t>
            </a:r>
            <a:r>
              <a:rPr lang="en-US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hr-HR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Lorem ipsum dolor sit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consectetur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adipiscing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elit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Sed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cursus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elementum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nisl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, vitae convallis lacus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auctor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non.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Pellentesque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ut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ex vitae mi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ullamcorper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eleifend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Morbi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sagittis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placerat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lorem,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quis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placerat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purus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accumsan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ac</a:t>
            </a:r>
            <a:r>
              <a:rPr lang="en-US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12888019" y="8639503"/>
            <a:ext cx="11136054" cy="60478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Results</a:t>
            </a:r>
            <a:r>
              <a:rPr lang="hr-HR" sz="3500" b="1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hr-HR" sz="3500" b="1" dirty="0" err="1">
                <a:latin typeface="Arial" panose="020B0604020202020204" pitchFamily="34" charset="0"/>
                <a:cs typeface="Arial" panose="020B0604020202020204" pitchFamily="34" charset="0"/>
              </a:rPr>
              <a:t>Arial</a:t>
            </a:r>
            <a:r>
              <a:rPr lang="hr-HR" sz="3500" b="1" dirty="0">
                <a:latin typeface="Arial" panose="020B0604020202020204" pitchFamily="34" charset="0"/>
                <a:cs typeface="Arial" panose="020B0604020202020204" pitchFamily="34" charset="0"/>
              </a:rPr>
              <a:t>, 35pt, </a:t>
            </a:r>
            <a:r>
              <a:rPr lang="hr-HR" sz="3500" b="1" dirty="0" err="1">
                <a:latin typeface="Arial" panose="020B0604020202020204" pitchFamily="34" charset="0"/>
                <a:cs typeface="Arial" panose="020B0604020202020204" pitchFamily="34" charset="0"/>
              </a:rPr>
              <a:t>Bold</a:t>
            </a:r>
            <a:r>
              <a:rPr lang="hr-HR" sz="3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r>
              <a:rPr lang="hr-HR" sz="220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hr-HR" sz="2200" dirty="0" err="1">
                <a:latin typeface="Arial" panose="020B0604020202020204" pitchFamily="34" charset="0"/>
                <a:cs typeface="Arial" panose="020B0604020202020204" pitchFamily="34" charset="0"/>
              </a:rPr>
              <a:t>Arial</a:t>
            </a:r>
            <a:r>
              <a:rPr lang="hr-HR" sz="2200" dirty="0">
                <a:latin typeface="Arial" panose="020B0604020202020204" pitchFamily="34" charset="0"/>
                <a:cs typeface="Arial" panose="020B0604020202020204" pitchFamily="34" charset="0"/>
              </a:rPr>
              <a:t>, 22pt)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Lorem ipsum dolor sit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consectetur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adipiscing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elit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Sed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cursus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elementum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nisl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, vitae convallis lacus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auctor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non.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Pellentesque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ut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ex vitae mi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ullamcorper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eleifend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Morbi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sagittis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placerat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lorem,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quis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placerat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purus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accumsan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ac.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Curabitur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nunc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magna,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sollicitudin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non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justo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tincidunt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vehicula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aliquet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justo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Vestibulum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imperdiet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elit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non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eleifend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viverra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Duis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nisl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mauris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, pharetra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sed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lacus et,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mollis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mattis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mauris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. Maecenas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eget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nunc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tincidunt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vehicula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nisl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vitae,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suscipit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ligula.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Aenean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ut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massa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non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viverra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fringilla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at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eget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augue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Pellentesque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eget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nibh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ut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mauris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finibus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condimentum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eget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ut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quam.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Sed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varius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lacus vitae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sem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porta,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varius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maximus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metus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venenatis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Ut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lobortis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nibh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vel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fringilla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vestibulum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, ante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augue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lacinia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mauris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eu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pharetra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turpis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eros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dapibus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mauris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Proin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eu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lorem ac ipsum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suscipit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luctus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sed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non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augue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Donec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tincidunt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odio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vel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nunc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commodo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sed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condimentum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est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hendrerit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Interdum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et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malesuada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fames ac ante ipsum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primis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in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faucibus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. Maecenas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vulputate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elementum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ornare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Etiam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vel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ullamcorper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lacus, non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pellentesque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elit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Mauris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accumsan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mauris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nulla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condimentum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pretium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odio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pretium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at.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Nulla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ullamcorper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vitae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nulla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euismod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egestas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Vestibulum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faucibus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vitae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sapien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id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vehicula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Aenean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commodo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ac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risus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eget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pharetra</a:t>
            </a:r>
            <a:r>
              <a:rPr lang="hr-HR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2888019" y="20709913"/>
            <a:ext cx="11136054" cy="120032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Discussion/Conclusion</a:t>
            </a:r>
            <a:r>
              <a:rPr lang="hr-HR" sz="3500" b="1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hr-HR" sz="3500" b="1" dirty="0" err="1">
                <a:latin typeface="Arial" panose="020B0604020202020204" pitchFamily="34" charset="0"/>
                <a:cs typeface="Arial" panose="020B0604020202020204" pitchFamily="34" charset="0"/>
              </a:rPr>
              <a:t>Arial</a:t>
            </a:r>
            <a:r>
              <a:rPr lang="hr-HR" sz="3500" b="1" dirty="0">
                <a:latin typeface="Arial" panose="020B0604020202020204" pitchFamily="34" charset="0"/>
                <a:cs typeface="Arial" panose="020B0604020202020204" pitchFamily="34" charset="0"/>
              </a:rPr>
              <a:t>, 35pt, </a:t>
            </a:r>
            <a:r>
              <a:rPr lang="hr-HR" sz="3500" b="1" dirty="0" err="1">
                <a:latin typeface="Arial" panose="020B0604020202020204" pitchFamily="34" charset="0"/>
                <a:cs typeface="Arial" panose="020B0604020202020204" pitchFamily="34" charset="0"/>
              </a:rPr>
              <a:t>Bold</a:t>
            </a:r>
            <a:r>
              <a:rPr lang="hr-HR" sz="3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r>
              <a:rPr lang="hr-HR" sz="220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hr-HR" sz="2200" dirty="0" err="1">
                <a:latin typeface="Arial" panose="020B0604020202020204" pitchFamily="34" charset="0"/>
                <a:cs typeface="Arial" panose="020B0604020202020204" pitchFamily="34" charset="0"/>
              </a:rPr>
              <a:t>Arial</a:t>
            </a:r>
            <a:r>
              <a:rPr lang="hr-HR" sz="2200" dirty="0">
                <a:latin typeface="Arial" panose="020B0604020202020204" pitchFamily="34" charset="0"/>
                <a:cs typeface="Arial" panose="020B0604020202020204" pitchFamily="34" charset="0"/>
              </a:rPr>
              <a:t>, 22pt)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Lorem ipsum dolor sit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consectetur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adipiscing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elit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Sed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cursus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elementum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nisl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, vitae convallis lacus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auctor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non.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Pellentesque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ut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ex vitae mi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ullamcorper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eleifend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Morbi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sagittis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placerat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lorem,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quis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placerat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purus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accumsan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ac.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Curabitur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nunc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magna,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sollicitudin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non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justo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tincidunt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vehicula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aliquet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justo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Vestibulum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imperdiet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elit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non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eleifend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viverra</a:t>
            </a:r>
            <a:r>
              <a:rPr lang="hr-HR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ipsum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suscipit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luctus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sed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non </a:t>
            </a:r>
            <a:r>
              <a:rPr lang="en-US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augue</a:t>
            </a:r>
            <a:r>
              <a:rPr lang="hr-HR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ipsum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suscipit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luctus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sed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non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augue</a:t>
            </a:r>
            <a:r>
              <a:rPr lang="en-US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Duis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nisl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mauris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, pharetra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sed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lacus et,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mollis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mattis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mauris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. Maecenas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eget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nunc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tincidunt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vehicula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nisl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vitae,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suscipit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ligula.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Aenean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ut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massa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non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viverra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fringilla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at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eget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augue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. Maecenas in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urna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vitae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enim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ullamcorper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vulputate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a id mi.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Sed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ac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quis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magna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hendrerit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cursus.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Etiam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vel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ullamcorper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lacus, non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pellentesque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elit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Mauris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accumsan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mauris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nulla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condimentum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pretium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odio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pretium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at.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Nulla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ullamcorper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vitae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nulla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euismod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egestas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Vestibulum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faucibus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vitae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sapien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id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vehicula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Aenean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commodo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ac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risus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eget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pharetra</a:t>
            </a:r>
            <a:r>
              <a:rPr lang="hr-HR" sz="2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Lorem ipsum dolor sit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consectetur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adipiscing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elit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Pellentesque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eget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nibh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ut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mauris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finibus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condimentum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eget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ut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quam.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Sed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varius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lacus vitae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sem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porta,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varius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maximus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metus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venenatis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Ut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lobortis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nibh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vel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fringilla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vestibulum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, ante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augue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lacinia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mauris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eu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pharetra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turpis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eros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dapibus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mauris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Proin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eu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lorem ac ipsum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suscipit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luctus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sed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non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augue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Donec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tincidunt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odio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vel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nunc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commodo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sed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condimentum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est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hendrerit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Interdum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et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malesuada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fames ac ante ipsum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primis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in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faucibus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. Maecenas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vulputate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elementum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ornare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Duis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nisl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mauris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, pharetra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sed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lacus et,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mollis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mattis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mauris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ipsum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suscipit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luctus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sed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non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augue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. Maecenas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eget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nunc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tincidunt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vehicula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nisl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vitae,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suscipit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ligula.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Aenean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ut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massa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non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viverra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fringilla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at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eget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augue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endParaRPr lang="hr-HR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References</a:t>
            </a:r>
            <a:r>
              <a:rPr lang="hr-HR" sz="3500" b="1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hr-HR" sz="3500" b="1" dirty="0" err="1">
                <a:latin typeface="Arial" panose="020B0604020202020204" pitchFamily="34" charset="0"/>
                <a:cs typeface="Arial" panose="020B0604020202020204" pitchFamily="34" charset="0"/>
              </a:rPr>
              <a:t>Arial</a:t>
            </a:r>
            <a:r>
              <a:rPr lang="hr-HR" sz="3500" b="1" dirty="0">
                <a:latin typeface="Arial" panose="020B0604020202020204" pitchFamily="34" charset="0"/>
                <a:cs typeface="Arial" panose="020B0604020202020204" pitchFamily="34" charset="0"/>
              </a:rPr>
              <a:t>, 35pt, </a:t>
            </a:r>
            <a:r>
              <a:rPr lang="hr-HR" sz="3500" b="1" dirty="0" err="1">
                <a:latin typeface="Arial" panose="020B0604020202020204" pitchFamily="34" charset="0"/>
                <a:cs typeface="Arial" panose="020B0604020202020204" pitchFamily="34" charset="0"/>
              </a:rPr>
              <a:t>Bold</a:t>
            </a:r>
            <a:r>
              <a:rPr lang="hr-HR" sz="3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[1] </a:t>
            </a:r>
            <a:r>
              <a:rPr lang="hr-HR" sz="220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hr-HR" sz="2200" dirty="0" err="1">
                <a:latin typeface="Arial" panose="020B0604020202020204" pitchFamily="34" charset="0"/>
                <a:cs typeface="Arial" panose="020B0604020202020204" pitchFamily="34" charset="0"/>
              </a:rPr>
              <a:t>Arial</a:t>
            </a:r>
            <a:r>
              <a:rPr lang="hr-HR" sz="2200" dirty="0">
                <a:latin typeface="Arial" panose="020B0604020202020204" pitchFamily="34" charset="0"/>
                <a:cs typeface="Arial" panose="020B0604020202020204" pitchFamily="34" charset="0"/>
              </a:rPr>
              <a:t>, 22pt)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S. Peterson and J. Johnson, "Recent Developments in AI for Healthcare," Journal of Biomedical Engineering, vol. 45, no. 2, pp. </a:t>
            </a:r>
            <a:r>
              <a:rPr lang="en-US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123-130</a:t>
            </a:r>
            <a:endParaRPr lang="hr-HR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[2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] A. Davis, "Wireless Networks in Industrial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IoT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," Internet of Things Journal, vol. 12, no. 3, pp. </a:t>
            </a:r>
            <a:r>
              <a:rPr lang="en-US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221-230</a:t>
            </a:r>
            <a:endParaRPr lang="hr-HR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[3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] M. Smith, "Algorithms for Climate Prediction," Neural Networks and Learning Systems, vol. 18, no. 5, pp. </a:t>
            </a:r>
            <a:r>
              <a:rPr lang="en-US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345-35</a:t>
            </a:r>
            <a:r>
              <a:rPr lang="hr-HR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endParaRPr lang="en-US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[4] L. Evans and G. Brown, "Energy-Efficient Routing in Mobile Networks," Communications Letters, vol. 30, no. 4, pp. </a:t>
            </a:r>
            <a:r>
              <a:rPr lang="en-US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78-82</a:t>
            </a:r>
            <a:endParaRPr lang="hr-HR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[5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] T. Roberts, Introduction to Signal Processing, 2nd ed., New York, NY: Springer, </a:t>
            </a:r>
            <a:r>
              <a:rPr lang="en-US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2018</a:t>
            </a:r>
            <a:endParaRPr lang="en-US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1513415" y="32162528"/>
            <a:ext cx="111360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Figure 1.(</a:t>
            </a:r>
            <a:r>
              <a:rPr lang="hr-HR" b="1" i="1" dirty="0" err="1">
                <a:latin typeface="Arial" panose="020B0604020202020204" pitchFamily="34" charset="0"/>
                <a:cs typeface="Arial" panose="020B0604020202020204" pitchFamily="34" charset="0"/>
              </a:rPr>
              <a:t>Arial</a:t>
            </a:r>
            <a:r>
              <a:rPr lang="hr-HR" b="1" i="1" dirty="0">
                <a:latin typeface="Arial" panose="020B0604020202020204" pitchFamily="34" charset="0"/>
                <a:cs typeface="Arial" panose="020B0604020202020204" pitchFamily="34" charset="0"/>
              </a:rPr>
              <a:t>, 18pt, </a:t>
            </a:r>
            <a:r>
              <a:rPr lang="hr-HR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Bold</a:t>
            </a:r>
            <a:r>
              <a:rPr lang="hr-HR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hr-HR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Italic</a:t>
            </a:r>
            <a:r>
              <a:rPr lang="hr-HR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i="1" dirty="0" smtClean="0">
                <a:latin typeface="Arial" panose="020B0604020202020204" pitchFamily="34" charset="0"/>
                <a:cs typeface="Arial" panose="020B0604020202020204" pitchFamily="34" charset="0"/>
              </a:rPr>
              <a:t>Lorem </a:t>
            </a:r>
            <a:r>
              <a:rPr lang="en-US" i="1" dirty="0">
                <a:latin typeface="Arial" panose="020B0604020202020204" pitchFamily="34" charset="0"/>
                <a:cs typeface="Arial" panose="020B0604020202020204" pitchFamily="34" charset="0"/>
              </a:rPr>
              <a:t>ipsum dolor sit </a:t>
            </a:r>
            <a:r>
              <a:rPr lang="en-US" i="1" dirty="0" err="1"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i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i="1" dirty="0" err="1">
                <a:latin typeface="Arial" panose="020B0604020202020204" pitchFamily="34" charset="0"/>
                <a:cs typeface="Arial" panose="020B0604020202020204" pitchFamily="34" charset="0"/>
              </a:rPr>
              <a:t>consectetur</a:t>
            </a:r>
            <a:r>
              <a:rPr lang="en-US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adipiscing</a:t>
            </a:r>
            <a:r>
              <a:rPr lang="hr-HR" i="1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hr-HR" i="1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hr-HR" i="1" dirty="0" err="1">
                <a:latin typeface="Arial" panose="020B0604020202020204" pitchFamily="34" charset="0"/>
                <a:cs typeface="Arial" panose="020B0604020202020204" pitchFamily="34" charset="0"/>
              </a:rPr>
              <a:t>Arial</a:t>
            </a:r>
            <a:r>
              <a:rPr lang="hr-HR" i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hr-HR" i="1" dirty="0" smtClean="0">
                <a:latin typeface="Arial" panose="020B0604020202020204" pitchFamily="34" charset="0"/>
                <a:cs typeface="Arial" panose="020B0604020202020204" pitchFamily="34" charset="0"/>
              </a:rPr>
              <a:t>18pt, </a:t>
            </a:r>
            <a:r>
              <a:rPr lang="hr-HR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Italic</a:t>
            </a:r>
            <a:r>
              <a:rPr lang="hr-HR" i="1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hr-HR" sz="2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12888019" y="19845958"/>
            <a:ext cx="111360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b="1" i="1" dirty="0">
                <a:latin typeface="Arial" panose="020B0604020202020204" pitchFamily="34" charset="0"/>
                <a:cs typeface="Arial" panose="020B0604020202020204" pitchFamily="34" charset="0"/>
              </a:rPr>
              <a:t>Figure </a:t>
            </a:r>
            <a:r>
              <a:rPr lang="hr-HR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2. (</a:t>
            </a:r>
            <a:r>
              <a:rPr lang="hr-HR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Arial</a:t>
            </a:r>
            <a:r>
              <a:rPr lang="hr-HR" b="1" i="1" dirty="0">
                <a:latin typeface="Arial" panose="020B0604020202020204" pitchFamily="34" charset="0"/>
                <a:cs typeface="Arial" panose="020B0604020202020204" pitchFamily="34" charset="0"/>
              </a:rPr>
              <a:t>, 18pt, </a:t>
            </a:r>
            <a:r>
              <a:rPr lang="hr-HR" b="1" i="1" dirty="0" err="1">
                <a:latin typeface="Arial" panose="020B0604020202020204" pitchFamily="34" charset="0"/>
                <a:cs typeface="Arial" panose="020B0604020202020204" pitchFamily="34" charset="0"/>
              </a:rPr>
              <a:t>Bold</a:t>
            </a:r>
            <a:r>
              <a:rPr lang="hr-HR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hr-HR" b="1" i="1" dirty="0" err="1">
                <a:latin typeface="Arial" panose="020B0604020202020204" pitchFamily="34" charset="0"/>
                <a:cs typeface="Arial" panose="020B0604020202020204" pitchFamily="34" charset="0"/>
              </a:rPr>
              <a:t>Italic</a:t>
            </a:r>
            <a:r>
              <a:rPr lang="hr-HR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i="1" dirty="0">
                <a:latin typeface="Arial" panose="020B0604020202020204" pitchFamily="34" charset="0"/>
                <a:cs typeface="Arial" panose="020B0604020202020204" pitchFamily="34" charset="0"/>
              </a:rPr>
              <a:t>Lorem ipsum dolor sit </a:t>
            </a:r>
            <a:r>
              <a:rPr lang="en-US" i="1" dirty="0" err="1"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i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i="1" dirty="0" err="1">
                <a:latin typeface="Arial" panose="020B0604020202020204" pitchFamily="34" charset="0"/>
                <a:cs typeface="Arial" panose="020B0604020202020204" pitchFamily="34" charset="0"/>
              </a:rPr>
              <a:t>consectetur</a:t>
            </a:r>
            <a:r>
              <a:rPr lang="en-US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adipiscing</a:t>
            </a:r>
            <a:r>
              <a:rPr lang="hr-HR" i="1" dirty="0" smtClean="0">
                <a:latin typeface="Arial" panose="020B0604020202020204" pitchFamily="34" charset="0"/>
                <a:cs typeface="Arial" panose="020B0604020202020204" pitchFamily="34" charset="0"/>
              </a:rPr>
              <a:t>. (</a:t>
            </a:r>
            <a:r>
              <a:rPr lang="hr-HR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Arial</a:t>
            </a:r>
            <a:r>
              <a:rPr lang="hr-HR" i="1" dirty="0">
                <a:latin typeface="Arial" panose="020B0604020202020204" pitchFamily="34" charset="0"/>
                <a:cs typeface="Arial" panose="020B0604020202020204" pitchFamily="34" charset="0"/>
              </a:rPr>
              <a:t>, 18pt, </a:t>
            </a:r>
            <a:r>
              <a:rPr lang="hr-HR" i="1" dirty="0" err="1">
                <a:latin typeface="Arial" panose="020B0604020202020204" pitchFamily="34" charset="0"/>
                <a:cs typeface="Arial" panose="020B0604020202020204" pitchFamily="34" charset="0"/>
              </a:rPr>
              <a:t>Italic</a:t>
            </a:r>
            <a:r>
              <a:rPr lang="hr-HR" i="1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hr-HR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46058" y="25722138"/>
            <a:ext cx="8439912" cy="6019800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86494" y="15013836"/>
            <a:ext cx="10058398" cy="464745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8153" y="1243858"/>
            <a:ext cx="2497204" cy="24972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4007000"/>
      </p:ext>
    </p:extLst>
  </p:cSld>
  <p:clrMapOvr>
    <a:masterClrMapping/>
  </p:clrMapOvr>
</p:sld>
</file>

<file path=ppt/theme/theme1.xml><?xml version="1.0" encoding="utf-8"?>
<a:theme xmlns:a="http://schemas.openxmlformats.org/drawingml/2006/main" name="Tema sustava Office">
  <a:themeElements>
    <a:clrScheme name="Tema sustava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sustava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sustava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sustava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861</TotalTime>
  <Words>1676</Words>
  <Application>Microsoft Office PowerPoint</Application>
  <PresentationFormat>Custom</PresentationFormat>
  <Paragraphs>37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Tema sustava Office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prezentacija</dc:title>
  <dc:creator>Sandro Tokić</dc:creator>
  <cp:lastModifiedBy>Emilija Zdraveva</cp:lastModifiedBy>
  <cp:revision>37</cp:revision>
  <dcterms:created xsi:type="dcterms:W3CDTF">2022-11-22T14:07:22Z</dcterms:created>
  <dcterms:modified xsi:type="dcterms:W3CDTF">2026-09-01T11:38:58Z</dcterms:modified>
</cp:coreProperties>
</file>